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83" autoAdjust="0"/>
  </p:normalViewPr>
  <p:slideViewPr>
    <p:cSldViewPr>
      <p:cViewPr varScale="1">
        <p:scale>
          <a:sx n="44" d="100"/>
          <a:sy n="44" d="100"/>
        </p:scale>
        <p:origin x="-61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B5356-AB8A-4798-B40D-EA94AB89A586}" type="datetimeFigureOut">
              <a:rPr lang="en-US" smtClean="0"/>
              <a:pPr/>
              <a:t>5/29/2008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04246-A949-4912-85BF-F29C46C6B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B2F2219-06C0-4A8D-8768-C5949EC9107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6391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7B0C0-107E-4ECD-8B3C-42EE687D3AD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953AA-3DF5-49B9-9095-8F15E581949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F7314-FBF3-4C78-9A3F-87D77932DC5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7C622-5E4F-485C-A0A6-C2E0ADC7A53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ACC04-F371-4DF6-804F-9081B18D991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43B53-D7A1-4095-B9BC-D63267E5FE5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CCE53-83F0-4A63-9CD6-9F4458E5A0E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A624D-400F-43F8-AA48-A50E64B21A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3FBF2-E643-4722-B082-BEC4551071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4AED1-1D9C-4746-9B7A-A5998E104C1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DB48CE81-030E-457C-9411-640AA83EC38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536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Tangents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 29,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Tangents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5105400"/>
          </a:xfrm>
        </p:spPr>
        <p:txBody>
          <a:bodyPr/>
          <a:lstStyle/>
          <a:p>
            <a:r>
              <a:rPr lang="en-US" b="1"/>
              <a:t>Theorem: </a:t>
            </a:r>
            <a:r>
              <a:rPr lang="en-US"/>
              <a:t>If a line is tangent to a circle, then the line is perpendicular to the radius drawn to the point of tangency.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743200"/>
            <a:ext cx="3948113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81"/>
          <p:cNvSpPr/>
          <p:nvPr/>
        </p:nvSpPr>
        <p:spPr>
          <a:xfrm>
            <a:off x="6608281" y="5509925"/>
            <a:ext cx="101074" cy="124630"/>
          </a:xfrm>
          <a:custGeom>
            <a:avLst/>
            <a:gdLst/>
            <a:ahLst/>
            <a:cxnLst/>
            <a:rect l="0" t="0" r="0" b="0"/>
            <a:pathLst>
              <a:path w="101074" h="124630">
                <a:moveTo>
                  <a:pt x="89699" y="102204"/>
                </a:moveTo>
                <a:lnTo>
                  <a:pt x="89699" y="85177"/>
                </a:lnTo>
                <a:lnTo>
                  <a:pt x="88429" y="80693"/>
                </a:lnTo>
                <a:lnTo>
                  <a:pt x="86312" y="75163"/>
                </a:lnTo>
                <a:lnTo>
                  <a:pt x="83631" y="68937"/>
                </a:lnTo>
                <a:lnTo>
                  <a:pt x="81843" y="63516"/>
                </a:lnTo>
                <a:lnTo>
                  <a:pt x="80651" y="58632"/>
                </a:lnTo>
                <a:lnTo>
                  <a:pt x="79857" y="54107"/>
                </a:lnTo>
                <a:lnTo>
                  <a:pt x="76787" y="51089"/>
                </a:lnTo>
                <a:lnTo>
                  <a:pt x="72201" y="49077"/>
                </a:lnTo>
                <a:lnTo>
                  <a:pt x="66603" y="47737"/>
                </a:lnTo>
                <a:lnTo>
                  <a:pt x="62872" y="45573"/>
                </a:lnTo>
                <a:lnTo>
                  <a:pt x="60384" y="42860"/>
                </a:lnTo>
                <a:lnTo>
                  <a:pt x="58726" y="39781"/>
                </a:lnTo>
                <a:lnTo>
                  <a:pt x="56350" y="37729"/>
                </a:lnTo>
                <a:lnTo>
                  <a:pt x="53496" y="36361"/>
                </a:lnTo>
                <a:lnTo>
                  <a:pt x="50324" y="35449"/>
                </a:lnTo>
                <a:lnTo>
                  <a:pt x="46939" y="36111"/>
                </a:lnTo>
                <a:lnTo>
                  <a:pt x="43412" y="37822"/>
                </a:lnTo>
                <a:lnTo>
                  <a:pt x="34694" y="43625"/>
                </a:lnTo>
                <a:lnTo>
                  <a:pt x="32709" y="44102"/>
                </a:lnTo>
                <a:lnTo>
                  <a:pt x="30116" y="44420"/>
                </a:lnTo>
                <a:lnTo>
                  <a:pt x="27117" y="44631"/>
                </a:lnTo>
                <a:lnTo>
                  <a:pt x="25117" y="46042"/>
                </a:lnTo>
                <a:lnTo>
                  <a:pt x="23784" y="48253"/>
                </a:lnTo>
                <a:lnTo>
                  <a:pt x="22896" y="50997"/>
                </a:lnTo>
                <a:lnTo>
                  <a:pt x="21033" y="54096"/>
                </a:lnTo>
                <a:lnTo>
                  <a:pt x="18522" y="57432"/>
                </a:lnTo>
                <a:lnTo>
                  <a:pt x="15578" y="60926"/>
                </a:lnTo>
                <a:lnTo>
                  <a:pt x="13615" y="65796"/>
                </a:lnTo>
                <a:lnTo>
                  <a:pt x="12306" y="71582"/>
                </a:lnTo>
                <a:lnTo>
                  <a:pt x="11433" y="77980"/>
                </a:lnTo>
                <a:lnTo>
                  <a:pt x="9582" y="83514"/>
                </a:lnTo>
                <a:lnTo>
                  <a:pt x="7077" y="88474"/>
                </a:lnTo>
                <a:lnTo>
                  <a:pt x="0" y="99492"/>
                </a:lnTo>
                <a:lnTo>
                  <a:pt x="690" y="101666"/>
                </a:lnTo>
                <a:lnTo>
                  <a:pt x="2420" y="104386"/>
                </a:lnTo>
                <a:lnTo>
                  <a:pt x="4843" y="107469"/>
                </a:lnTo>
                <a:lnTo>
                  <a:pt x="7728" y="109524"/>
                </a:lnTo>
                <a:lnTo>
                  <a:pt x="10921" y="110894"/>
                </a:lnTo>
                <a:lnTo>
                  <a:pt x="19105" y="113093"/>
                </a:lnTo>
                <a:lnTo>
                  <a:pt x="21046" y="113274"/>
                </a:lnTo>
                <a:lnTo>
                  <a:pt x="23610" y="113394"/>
                </a:lnTo>
                <a:lnTo>
                  <a:pt x="26589" y="113474"/>
                </a:lnTo>
                <a:lnTo>
                  <a:pt x="29846" y="112258"/>
                </a:lnTo>
                <a:lnTo>
                  <a:pt x="33287" y="110176"/>
                </a:lnTo>
                <a:lnTo>
                  <a:pt x="36851" y="107519"/>
                </a:lnTo>
                <a:lnTo>
                  <a:pt x="40496" y="105748"/>
                </a:lnTo>
                <a:lnTo>
                  <a:pt x="44198" y="104567"/>
                </a:lnTo>
                <a:lnTo>
                  <a:pt x="47935" y="103779"/>
                </a:lnTo>
                <a:lnTo>
                  <a:pt x="51696" y="101984"/>
                </a:lnTo>
                <a:lnTo>
                  <a:pt x="55473" y="99518"/>
                </a:lnTo>
                <a:lnTo>
                  <a:pt x="59262" y="96603"/>
                </a:lnTo>
                <a:lnTo>
                  <a:pt x="63057" y="93390"/>
                </a:lnTo>
                <a:lnTo>
                  <a:pt x="66858" y="89978"/>
                </a:lnTo>
                <a:lnTo>
                  <a:pt x="70661" y="86434"/>
                </a:lnTo>
                <a:lnTo>
                  <a:pt x="73197" y="82801"/>
                </a:lnTo>
                <a:lnTo>
                  <a:pt x="74888" y="79109"/>
                </a:lnTo>
                <a:lnTo>
                  <a:pt x="76014" y="75377"/>
                </a:lnTo>
                <a:lnTo>
                  <a:pt x="78036" y="71620"/>
                </a:lnTo>
                <a:lnTo>
                  <a:pt x="80654" y="67845"/>
                </a:lnTo>
                <a:lnTo>
                  <a:pt x="83669" y="64058"/>
                </a:lnTo>
                <a:lnTo>
                  <a:pt x="86949" y="60264"/>
                </a:lnTo>
                <a:lnTo>
                  <a:pt x="90405" y="56464"/>
                </a:lnTo>
                <a:lnTo>
                  <a:pt x="99011" y="47309"/>
                </a:lnTo>
                <a:lnTo>
                  <a:pt x="99717" y="45287"/>
                </a:lnTo>
                <a:lnTo>
                  <a:pt x="100187" y="42670"/>
                </a:lnTo>
                <a:lnTo>
                  <a:pt x="100501" y="39654"/>
                </a:lnTo>
                <a:lnTo>
                  <a:pt x="100710" y="36374"/>
                </a:lnTo>
                <a:lnTo>
                  <a:pt x="100849" y="32918"/>
                </a:lnTo>
                <a:lnTo>
                  <a:pt x="101004" y="25690"/>
                </a:lnTo>
                <a:lnTo>
                  <a:pt x="101073" y="18245"/>
                </a:lnTo>
                <a:lnTo>
                  <a:pt x="99821" y="14482"/>
                </a:lnTo>
                <a:lnTo>
                  <a:pt x="97718" y="10703"/>
                </a:lnTo>
                <a:lnTo>
                  <a:pt x="95044" y="6913"/>
                </a:lnTo>
                <a:lnTo>
                  <a:pt x="91992" y="4387"/>
                </a:lnTo>
                <a:lnTo>
                  <a:pt x="88687" y="2703"/>
                </a:lnTo>
                <a:lnTo>
                  <a:pt x="85215" y="1580"/>
                </a:lnTo>
                <a:lnTo>
                  <a:pt x="80359" y="832"/>
                </a:lnTo>
                <a:lnTo>
                  <a:pt x="74582" y="333"/>
                </a:lnTo>
                <a:lnTo>
                  <a:pt x="68191" y="0"/>
                </a:lnTo>
                <a:lnTo>
                  <a:pt x="63930" y="1048"/>
                </a:lnTo>
                <a:lnTo>
                  <a:pt x="61090" y="3017"/>
                </a:lnTo>
                <a:lnTo>
                  <a:pt x="59196" y="5599"/>
                </a:lnTo>
                <a:lnTo>
                  <a:pt x="56664" y="8591"/>
                </a:lnTo>
                <a:lnTo>
                  <a:pt x="53706" y="11855"/>
                </a:lnTo>
                <a:lnTo>
                  <a:pt x="47032" y="18869"/>
                </a:lnTo>
                <a:lnTo>
                  <a:pt x="39832" y="26220"/>
                </a:lnTo>
                <a:lnTo>
                  <a:pt x="37404" y="29958"/>
                </a:lnTo>
                <a:lnTo>
                  <a:pt x="35786" y="33720"/>
                </a:lnTo>
                <a:lnTo>
                  <a:pt x="34706" y="37498"/>
                </a:lnTo>
                <a:lnTo>
                  <a:pt x="32717" y="41287"/>
                </a:lnTo>
                <a:lnTo>
                  <a:pt x="30121" y="45083"/>
                </a:lnTo>
                <a:lnTo>
                  <a:pt x="27120" y="48883"/>
                </a:lnTo>
                <a:lnTo>
                  <a:pt x="23849" y="52687"/>
                </a:lnTo>
                <a:lnTo>
                  <a:pt x="20399" y="56493"/>
                </a:lnTo>
                <a:lnTo>
                  <a:pt x="16829" y="60300"/>
                </a:lnTo>
                <a:lnTo>
                  <a:pt x="14449" y="64108"/>
                </a:lnTo>
                <a:lnTo>
                  <a:pt x="12862" y="67917"/>
                </a:lnTo>
                <a:lnTo>
                  <a:pt x="11804" y="71726"/>
                </a:lnTo>
                <a:lnTo>
                  <a:pt x="9829" y="75536"/>
                </a:lnTo>
                <a:lnTo>
                  <a:pt x="7243" y="79345"/>
                </a:lnTo>
                <a:lnTo>
                  <a:pt x="33" y="88517"/>
                </a:lnTo>
                <a:lnTo>
                  <a:pt x="712" y="93079"/>
                </a:lnTo>
                <a:lnTo>
                  <a:pt x="2434" y="99931"/>
                </a:lnTo>
                <a:lnTo>
                  <a:pt x="4852" y="108309"/>
                </a:lnTo>
                <a:lnTo>
                  <a:pt x="7734" y="113894"/>
                </a:lnTo>
                <a:lnTo>
                  <a:pt x="10925" y="117617"/>
                </a:lnTo>
                <a:lnTo>
                  <a:pt x="14324" y="120100"/>
                </a:lnTo>
                <a:lnTo>
                  <a:pt x="17858" y="121755"/>
                </a:lnTo>
                <a:lnTo>
                  <a:pt x="21485" y="122858"/>
                </a:lnTo>
                <a:lnTo>
                  <a:pt x="30364" y="124629"/>
                </a:lnTo>
                <a:lnTo>
                  <a:pt x="33632" y="123504"/>
                </a:lnTo>
                <a:lnTo>
                  <a:pt x="38351" y="121484"/>
                </a:lnTo>
                <a:lnTo>
                  <a:pt x="44037" y="118867"/>
                </a:lnTo>
                <a:lnTo>
                  <a:pt x="50367" y="114583"/>
                </a:lnTo>
                <a:lnTo>
                  <a:pt x="57128" y="109187"/>
                </a:lnTo>
                <a:lnTo>
                  <a:pt x="64175" y="103050"/>
                </a:lnTo>
                <a:lnTo>
                  <a:pt x="71413" y="95148"/>
                </a:lnTo>
                <a:lnTo>
                  <a:pt x="78778" y="86070"/>
                </a:lnTo>
                <a:lnTo>
                  <a:pt x="96714" y="62329"/>
                </a:lnTo>
                <a:lnTo>
                  <a:pt x="96915" y="57840"/>
                </a:lnTo>
                <a:lnTo>
                  <a:pt x="95780" y="52308"/>
                </a:lnTo>
                <a:lnTo>
                  <a:pt x="90900" y="37315"/>
                </a:lnTo>
                <a:lnTo>
                  <a:pt x="89230" y="36085"/>
                </a:lnTo>
                <a:lnTo>
                  <a:pt x="86845" y="35265"/>
                </a:lnTo>
                <a:lnTo>
                  <a:pt x="83987" y="34718"/>
                </a:lnTo>
                <a:lnTo>
                  <a:pt x="80811" y="35624"/>
                </a:lnTo>
                <a:lnTo>
                  <a:pt x="77424" y="37497"/>
                </a:lnTo>
                <a:lnTo>
                  <a:pt x="73895" y="40016"/>
                </a:lnTo>
                <a:lnTo>
                  <a:pt x="71543" y="42966"/>
                </a:lnTo>
                <a:lnTo>
                  <a:pt x="69975" y="46202"/>
                </a:lnTo>
                <a:lnTo>
                  <a:pt x="68930" y="49629"/>
                </a:lnTo>
                <a:lnTo>
                  <a:pt x="66963" y="51914"/>
                </a:lnTo>
                <a:lnTo>
                  <a:pt x="64382" y="53438"/>
                </a:lnTo>
                <a:lnTo>
                  <a:pt x="61390" y="54453"/>
                </a:lnTo>
                <a:lnTo>
                  <a:pt x="55586" y="60210"/>
                </a:lnTo>
                <a:lnTo>
                  <a:pt x="47907" y="69128"/>
                </a:lnTo>
                <a:lnTo>
                  <a:pt x="22687" y="100268"/>
                </a:lnTo>
                <a:lnTo>
                  <a:pt x="22164" y="99644"/>
                </a:lnTo>
                <a:lnTo>
                  <a:pt x="21815" y="97957"/>
                </a:lnTo>
                <a:lnTo>
                  <a:pt x="21256" y="92193"/>
                </a:lnTo>
                <a:lnTo>
                  <a:pt x="22480" y="89180"/>
                </a:lnTo>
                <a:lnTo>
                  <a:pt x="24566" y="84632"/>
                </a:lnTo>
                <a:lnTo>
                  <a:pt x="27227" y="79059"/>
                </a:lnTo>
                <a:lnTo>
                  <a:pt x="30271" y="74074"/>
                </a:lnTo>
                <a:lnTo>
                  <a:pt x="33570" y="69481"/>
                </a:lnTo>
                <a:lnTo>
                  <a:pt x="43978" y="564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82"/>
          <p:cNvSpPr/>
          <p:nvPr/>
        </p:nvSpPr>
        <p:spPr>
          <a:xfrm>
            <a:off x="6640830" y="5646419"/>
            <a:ext cx="502921" cy="297182"/>
          </a:xfrm>
          <a:custGeom>
            <a:avLst/>
            <a:gdLst/>
            <a:ahLst/>
            <a:cxnLst/>
            <a:rect l="0" t="0" r="0" b="0"/>
            <a:pathLst>
              <a:path w="502921" h="297182">
                <a:moveTo>
                  <a:pt x="0" y="0"/>
                </a:moveTo>
                <a:lnTo>
                  <a:pt x="15908" y="15909"/>
                </a:lnTo>
                <a:lnTo>
                  <a:pt x="26544" y="23158"/>
                </a:lnTo>
                <a:lnTo>
                  <a:pt x="39737" y="30612"/>
                </a:lnTo>
                <a:lnTo>
                  <a:pt x="54067" y="38159"/>
                </a:lnTo>
                <a:lnTo>
                  <a:pt x="65516" y="42360"/>
                </a:lnTo>
                <a:lnTo>
                  <a:pt x="76108" y="45497"/>
                </a:lnTo>
                <a:lnTo>
                  <a:pt x="89283" y="51125"/>
                </a:lnTo>
                <a:lnTo>
                  <a:pt x="103604" y="57859"/>
                </a:lnTo>
                <a:lnTo>
                  <a:pt x="110979" y="61433"/>
                </a:lnTo>
                <a:lnTo>
                  <a:pt x="119706" y="65086"/>
                </a:lnTo>
                <a:lnTo>
                  <a:pt x="129334" y="68790"/>
                </a:lnTo>
                <a:lnTo>
                  <a:pt x="139563" y="72531"/>
                </a:lnTo>
                <a:lnTo>
                  <a:pt x="148922" y="76294"/>
                </a:lnTo>
                <a:lnTo>
                  <a:pt x="157701" y="80073"/>
                </a:lnTo>
                <a:lnTo>
                  <a:pt x="166094" y="83862"/>
                </a:lnTo>
                <a:lnTo>
                  <a:pt x="178039" y="90198"/>
                </a:lnTo>
                <a:lnTo>
                  <a:pt x="208244" y="107398"/>
                </a:lnTo>
                <a:lnTo>
                  <a:pt x="236063" y="124357"/>
                </a:lnTo>
                <a:lnTo>
                  <a:pt x="248816" y="132434"/>
                </a:lnTo>
                <a:lnTo>
                  <a:pt x="286692" y="158343"/>
                </a:lnTo>
                <a:lnTo>
                  <a:pt x="309238" y="174142"/>
                </a:lnTo>
                <a:lnTo>
                  <a:pt x="328077" y="185945"/>
                </a:lnTo>
                <a:lnTo>
                  <a:pt x="344449" y="195083"/>
                </a:lnTo>
                <a:lnTo>
                  <a:pt x="359172" y="202446"/>
                </a:lnTo>
                <a:lnTo>
                  <a:pt x="370258" y="209894"/>
                </a:lnTo>
                <a:lnTo>
                  <a:pt x="378919" y="217400"/>
                </a:lnTo>
                <a:lnTo>
                  <a:pt x="385962" y="224943"/>
                </a:lnTo>
                <a:lnTo>
                  <a:pt x="397008" y="233782"/>
                </a:lnTo>
                <a:lnTo>
                  <a:pt x="410722" y="243485"/>
                </a:lnTo>
                <a:lnTo>
                  <a:pt x="426214" y="253763"/>
                </a:lnTo>
                <a:lnTo>
                  <a:pt x="439082" y="261886"/>
                </a:lnTo>
                <a:lnTo>
                  <a:pt x="450202" y="268571"/>
                </a:lnTo>
                <a:lnTo>
                  <a:pt x="460154" y="274297"/>
                </a:lnTo>
                <a:lnTo>
                  <a:pt x="477986" y="284047"/>
                </a:lnTo>
                <a:lnTo>
                  <a:pt x="502920" y="2971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83"/>
          <p:cNvSpPr/>
          <p:nvPr/>
        </p:nvSpPr>
        <p:spPr>
          <a:xfrm>
            <a:off x="7246759" y="5943600"/>
            <a:ext cx="34151" cy="297180"/>
          </a:xfrm>
          <a:custGeom>
            <a:avLst/>
            <a:gdLst/>
            <a:ahLst/>
            <a:cxnLst/>
            <a:rect l="0" t="0" r="0" b="0"/>
            <a:pathLst>
              <a:path w="34151" h="297180">
                <a:moveTo>
                  <a:pt x="11291" y="0"/>
                </a:moveTo>
                <a:lnTo>
                  <a:pt x="5223" y="6067"/>
                </a:lnTo>
                <a:lnTo>
                  <a:pt x="3435" y="9125"/>
                </a:lnTo>
                <a:lnTo>
                  <a:pt x="2244" y="12432"/>
                </a:lnTo>
                <a:lnTo>
                  <a:pt x="1449" y="15908"/>
                </a:lnTo>
                <a:lnTo>
                  <a:pt x="920" y="20765"/>
                </a:lnTo>
                <a:lnTo>
                  <a:pt x="566" y="26544"/>
                </a:lnTo>
                <a:lnTo>
                  <a:pt x="174" y="38467"/>
                </a:lnTo>
                <a:lnTo>
                  <a:pt x="0" y="47999"/>
                </a:lnTo>
                <a:lnTo>
                  <a:pt x="1224" y="53589"/>
                </a:lnTo>
                <a:lnTo>
                  <a:pt x="3310" y="59856"/>
                </a:lnTo>
                <a:lnTo>
                  <a:pt x="5970" y="66574"/>
                </a:lnTo>
                <a:lnTo>
                  <a:pt x="9013" y="87563"/>
                </a:lnTo>
                <a:lnTo>
                  <a:pt x="15782" y="154910"/>
                </a:lnTo>
                <a:lnTo>
                  <a:pt x="19365" y="183282"/>
                </a:lnTo>
                <a:lnTo>
                  <a:pt x="23023" y="206009"/>
                </a:lnTo>
                <a:lnTo>
                  <a:pt x="26732" y="224969"/>
                </a:lnTo>
                <a:lnTo>
                  <a:pt x="29205" y="240149"/>
                </a:lnTo>
                <a:lnTo>
                  <a:pt x="30854" y="252809"/>
                </a:lnTo>
                <a:lnTo>
                  <a:pt x="34150" y="2971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84"/>
          <p:cNvSpPr/>
          <p:nvPr/>
        </p:nvSpPr>
        <p:spPr>
          <a:xfrm>
            <a:off x="7212330" y="5829453"/>
            <a:ext cx="239929" cy="217017"/>
          </a:xfrm>
          <a:custGeom>
            <a:avLst/>
            <a:gdLst/>
            <a:ahLst/>
            <a:cxnLst/>
            <a:rect l="0" t="0" r="0" b="0"/>
            <a:pathLst>
              <a:path w="239929" h="217017">
                <a:moveTo>
                  <a:pt x="0" y="79856"/>
                </a:moveTo>
                <a:lnTo>
                  <a:pt x="0" y="54106"/>
                </a:lnTo>
                <a:lnTo>
                  <a:pt x="1270" y="49989"/>
                </a:lnTo>
                <a:lnTo>
                  <a:pt x="3386" y="45975"/>
                </a:lnTo>
                <a:lnTo>
                  <a:pt x="6068" y="42029"/>
                </a:lnTo>
                <a:lnTo>
                  <a:pt x="7855" y="38128"/>
                </a:lnTo>
                <a:lnTo>
                  <a:pt x="9047" y="34258"/>
                </a:lnTo>
                <a:lnTo>
                  <a:pt x="9841" y="30407"/>
                </a:lnTo>
                <a:lnTo>
                  <a:pt x="11640" y="27840"/>
                </a:lnTo>
                <a:lnTo>
                  <a:pt x="14111" y="26129"/>
                </a:lnTo>
                <a:lnTo>
                  <a:pt x="21511" y="22957"/>
                </a:lnTo>
                <a:lnTo>
                  <a:pt x="33267" y="17315"/>
                </a:lnTo>
                <a:lnTo>
                  <a:pt x="38687" y="15302"/>
                </a:lnTo>
                <a:lnTo>
                  <a:pt x="43572" y="13960"/>
                </a:lnTo>
                <a:lnTo>
                  <a:pt x="48098" y="13066"/>
                </a:lnTo>
                <a:lnTo>
                  <a:pt x="54924" y="11199"/>
                </a:lnTo>
                <a:lnTo>
                  <a:pt x="72671" y="5739"/>
                </a:lnTo>
                <a:lnTo>
                  <a:pt x="81467" y="3775"/>
                </a:lnTo>
                <a:lnTo>
                  <a:pt x="89871" y="2465"/>
                </a:lnTo>
                <a:lnTo>
                  <a:pt x="98014" y="1592"/>
                </a:lnTo>
                <a:lnTo>
                  <a:pt x="104713" y="1010"/>
                </a:lnTo>
                <a:lnTo>
                  <a:pt x="110449" y="622"/>
                </a:lnTo>
                <a:lnTo>
                  <a:pt x="115542" y="364"/>
                </a:lnTo>
                <a:lnTo>
                  <a:pt x="127975" y="76"/>
                </a:lnTo>
                <a:lnTo>
                  <a:pt x="134847" y="0"/>
                </a:lnTo>
                <a:lnTo>
                  <a:pt x="141968" y="1219"/>
                </a:lnTo>
                <a:lnTo>
                  <a:pt x="149255" y="3301"/>
                </a:lnTo>
                <a:lnTo>
                  <a:pt x="156653" y="5959"/>
                </a:lnTo>
                <a:lnTo>
                  <a:pt x="164125" y="7732"/>
                </a:lnTo>
                <a:lnTo>
                  <a:pt x="171647" y="8913"/>
                </a:lnTo>
                <a:lnTo>
                  <a:pt x="179200" y="9701"/>
                </a:lnTo>
                <a:lnTo>
                  <a:pt x="185507" y="11496"/>
                </a:lnTo>
                <a:lnTo>
                  <a:pt x="190981" y="13963"/>
                </a:lnTo>
                <a:lnTo>
                  <a:pt x="195901" y="16877"/>
                </a:lnTo>
                <a:lnTo>
                  <a:pt x="200450" y="20090"/>
                </a:lnTo>
                <a:lnTo>
                  <a:pt x="204754" y="23502"/>
                </a:lnTo>
                <a:lnTo>
                  <a:pt x="208892" y="27047"/>
                </a:lnTo>
                <a:lnTo>
                  <a:pt x="214191" y="31950"/>
                </a:lnTo>
                <a:lnTo>
                  <a:pt x="226853" y="44172"/>
                </a:lnTo>
                <a:lnTo>
                  <a:pt x="231245" y="49717"/>
                </a:lnTo>
                <a:lnTo>
                  <a:pt x="234173" y="54683"/>
                </a:lnTo>
                <a:lnTo>
                  <a:pt x="236126" y="59264"/>
                </a:lnTo>
                <a:lnTo>
                  <a:pt x="237426" y="63588"/>
                </a:lnTo>
                <a:lnTo>
                  <a:pt x="238295" y="67741"/>
                </a:lnTo>
                <a:lnTo>
                  <a:pt x="238873" y="71780"/>
                </a:lnTo>
                <a:lnTo>
                  <a:pt x="239259" y="75742"/>
                </a:lnTo>
                <a:lnTo>
                  <a:pt x="239515" y="79653"/>
                </a:lnTo>
                <a:lnTo>
                  <a:pt x="239687" y="83531"/>
                </a:lnTo>
                <a:lnTo>
                  <a:pt x="239877" y="94613"/>
                </a:lnTo>
                <a:lnTo>
                  <a:pt x="239928" y="101124"/>
                </a:lnTo>
                <a:lnTo>
                  <a:pt x="238691" y="106735"/>
                </a:lnTo>
                <a:lnTo>
                  <a:pt x="236598" y="111746"/>
                </a:lnTo>
                <a:lnTo>
                  <a:pt x="233931" y="116356"/>
                </a:lnTo>
                <a:lnTo>
                  <a:pt x="230884" y="120699"/>
                </a:lnTo>
                <a:lnTo>
                  <a:pt x="227583" y="124865"/>
                </a:lnTo>
                <a:lnTo>
                  <a:pt x="224112" y="128912"/>
                </a:lnTo>
                <a:lnTo>
                  <a:pt x="219258" y="134150"/>
                </a:lnTo>
                <a:lnTo>
                  <a:pt x="207091" y="146744"/>
                </a:lnTo>
                <a:lnTo>
                  <a:pt x="199020" y="152388"/>
                </a:lnTo>
                <a:lnTo>
                  <a:pt x="189830" y="157421"/>
                </a:lnTo>
                <a:lnTo>
                  <a:pt x="162079" y="170571"/>
                </a:lnTo>
                <a:lnTo>
                  <a:pt x="153772" y="174623"/>
                </a:lnTo>
                <a:lnTo>
                  <a:pt x="146964" y="177324"/>
                </a:lnTo>
                <a:lnTo>
                  <a:pt x="141156" y="179125"/>
                </a:lnTo>
                <a:lnTo>
                  <a:pt x="136014" y="180325"/>
                </a:lnTo>
                <a:lnTo>
                  <a:pt x="131316" y="182396"/>
                </a:lnTo>
                <a:lnTo>
                  <a:pt x="126914" y="185046"/>
                </a:lnTo>
                <a:lnTo>
                  <a:pt x="122709" y="188083"/>
                </a:lnTo>
                <a:lnTo>
                  <a:pt x="117366" y="190107"/>
                </a:lnTo>
                <a:lnTo>
                  <a:pt x="111264" y="191457"/>
                </a:lnTo>
                <a:lnTo>
                  <a:pt x="104656" y="192357"/>
                </a:lnTo>
                <a:lnTo>
                  <a:pt x="97710" y="194227"/>
                </a:lnTo>
                <a:lnTo>
                  <a:pt x="90540" y="196743"/>
                </a:lnTo>
                <a:lnTo>
                  <a:pt x="83220" y="199691"/>
                </a:lnTo>
                <a:lnTo>
                  <a:pt x="73260" y="202926"/>
                </a:lnTo>
                <a:lnTo>
                  <a:pt x="61539" y="206353"/>
                </a:lnTo>
                <a:lnTo>
                  <a:pt x="0" y="2170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5"/>
          <p:cNvSpPr/>
          <p:nvPr/>
        </p:nvSpPr>
        <p:spPr>
          <a:xfrm>
            <a:off x="7520940" y="5806687"/>
            <a:ext cx="125503" cy="251120"/>
          </a:xfrm>
          <a:custGeom>
            <a:avLst/>
            <a:gdLst/>
            <a:ahLst/>
            <a:cxnLst/>
            <a:rect l="0" t="0" r="0" b="0"/>
            <a:pathLst>
              <a:path w="125503" h="251120">
                <a:moveTo>
                  <a:pt x="0" y="22613"/>
                </a:moveTo>
                <a:lnTo>
                  <a:pt x="0" y="16545"/>
                </a:lnTo>
                <a:lnTo>
                  <a:pt x="0" y="182775"/>
                </a:lnTo>
                <a:lnTo>
                  <a:pt x="1270" y="194158"/>
                </a:lnTo>
                <a:lnTo>
                  <a:pt x="3386" y="205556"/>
                </a:lnTo>
                <a:lnTo>
                  <a:pt x="6068" y="216965"/>
                </a:lnTo>
                <a:lnTo>
                  <a:pt x="7855" y="225841"/>
                </a:lnTo>
                <a:lnTo>
                  <a:pt x="9046" y="233028"/>
                </a:lnTo>
                <a:lnTo>
                  <a:pt x="9841" y="239090"/>
                </a:lnTo>
                <a:lnTo>
                  <a:pt x="11640" y="243130"/>
                </a:lnTo>
                <a:lnTo>
                  <a:pt x="14110" y="245824"/>
                </a:lnTo>
                <a:lnTo>
                  <a:pt x="17027" y="247620"/>
                </a:lnTo>
                <a:lnTo>
                  <a:pt x="20241" y="248817"/>
                </a:lnTo>
                <a:lnTo>
                  <a:pt x="23654" y="249616"/>
                </a:lnTo>
                <a:lnTo>
                  <a:pt x="32189" y="250897"/>
                </a:lnTo>
                <a:lnTo>
                  <a:pt x="34159" y="251002"/>
                </a:lnTo>
                <a:lnTo>
                  <a:pt x="39735" y="251119"/>
                </a:lnTo>
                <a:lnTo>
                  <a:pt x="43000" y="249880"/>
                </a:lnTo>
                <a:lnTo>
                  <a:pt x="46446" y="247784"/>
                </a:lnTo>
                <a:lnTo>
                  <a:pt x="50014" y="245117"/>
                </a:lnTo>
                <a:lnTo>
                  <a:pt x="53662" y="243339"/>
                </a:lnTo>
                <a:lnTo>
                  <a:pt x="57365" y="242154"/>
                </a:lnTo>
                <a:lnTo>
                  <a:pt x="61103" y="241363"/>
                </a:lnTo>
                <a:lnTo>
                  <a:pt x="64865" y="238296"/>
                </a:lnTo>
                <a:lnTo>
                  <a:pt x="68644" y="233712"/>
                </a:lnTo>
                <a:lnTo>
                  <a:pt x="72432" y="228115"/>
                </a:lnTo>
                <a:lnTo>
                  <a:pt x="76228" y="223115"/>
                </a:lnTo>
                <a:lnTo>
                  <a:pt x="80028" y="218510"/>
                </a:lnTo>
                <a:lnTo>
                  <a:pt x="83833" y="214171"/>
                </a:lnTo>
                <a:lnTo>
                  <a:pt x="86368" y="208738"/>
                </a:lnTo>
                <a:lnTo>
                  <a:pt x="88059" y="202576"/>
                </a:lnTo>
                <a:lnTo>
                  <a:pt x="89186" y="195929"/>
                </a:lnTo>
                <a:lnTo>
                  <a:pt x="92477" y="186416"/>
                </a:lnTo>
                <a:lnTo>
                  <a:pt x="97211" y="174995"/>
                </a:lnTo>
                <a:lnTo>
                  <a:pt x="107974" y="151298"/>
                </a:lnTo>
                <a:lnTo>
                  <a:pt x="116992" y="132300"/>
                </a:lnTo>
                <a:lnTo>
                  <a:pt x="119904" y="121137"/>
                </a:lnTo>
                <a:lnTo>
                  <a:pt x="121846" y="108616"/>
                </a:lnTo>
                <a:lnTo>
                  <a:pt x="123140" y="95188"/>
                </a:lnTo>
                <a:lnTo>
                  <a:pt x="124004" y="83696"/>
                </a:lnTo>
                <a:lnTo>
                  <a:pt x="124579" y="73495"/>
                </a:lnTo>
                <a:lnTo>
                  <a:pt x="125389" y="50389"/>
                </a:lnTo>
                <a:lnTo>
                  <a:pt x="125502" y="44940"/>
                </a:lnTo>
                <a:lnTo>
                  <a:pt x="124308" y="38767"/>
                </a:lnTo>
                <a:lnTo>
                  <a:pt x="122242" y="32112"/>
                </a:lnTo>
                <a:lnTo>
                  <a:pt x="119595" y="25136"/>
                </a:lnTo>
                <a:lnTo>
                  <a:pt x="116560" y="19215"/>
                </a:lnTo>
                <a:lnTo>
                  <a:pt x="113266" y="13997"/>
                </a:lnTo>
                <a:lnTo>
                  <a:pt x="109801" y="9249"/>
                </a:lnTo>
                <a:lnTo>
                  <a:pt x="106220" y="6083"/>
                </a:lnTo>
                <a:lnTo>
                  <a:pt x="102563" y="3973"/>
                </a:lnTo>
                <a:lnTo>
                  <a:pt x="98855" y="2566"/>
                </a:lnTo>
                <a:lnTo>
                  <a:pt x="95113" y="1628"/>
                </a:lnTo>
                <a:lnTo>
                  <a:pt x="91348" y="1003"/>
                </a:lnTo>
                <a:lnTo>
                  <a:pt x="87569" y="586"/>
                </a:lnTo>
                <a:lnTo>
                  <a:pt x="83779" y="308"/>
                </a:lnTo>
                <a:lnTo>
                  <a:pt x="79983" y="123"/>
                </a:lnTo>
                <a:lnTo>
                  <a:pt x="76182" y="0"/>
                </a:lnTo>
                <a:lnTo>
                  <a:pt x="72377" y="1187"/>
                </a:lnTo>
                <a:lnTo>
                  <a:pt x="68571" y="3249"/>
                </a:lnTo>
                <a:lnTo>
                  <a:pt x="64764" y="5894"/>
                </a:lnTo>
                <a:lnTo>
                  <a:pt x="60956" y="7656"/>
                </a:lnTo>
                <a:lnTo>
                  <a:pt x="57147" y="8832"/>
                </a:lnTo>
                <a:lnTo>
                  <a:pt x="53337" y="9616"/>
                </a:lnTo>
                <a:lnTo>
                  <a:pt x="48258" y="12678"/>
                </a:lnTo>
                <a:lnTo>
                  <a:pt x="42333" y="17259"/>
                </a:lnTo>
                <a:lnTo>
                  <a:pt x="35842" y="22854"/>
                </a:lnTo>
                <a:lnTo>
                  <a:pt x="30244" y="27853"/>
                </a:lnTo>
                <a:lnTo>
                  <a:pt x="11429" y="454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6"/>
          <p:cNvSpPr/>
          <p:nvPr/>
        </p:nvSpPr>
        <p:spPr>
          <a:xfrm>
            <a:off x="7703819" y="5795009"/>
            <a:ext cx="33805" cy="251461"/>
          </a:xfrm>
          <a:custGeom>
            <a:avLst/>
            <a:gdLst/>
            <a:ahLst/>
            <a:cxnLst/>
            <a:rect l="0" t="0" r="0" b="0"/>
            <a:pathLst>
              <a:path w="33805" h="251461">
                <a:moveTo>
                  <a:pt x="0" y="0"/>
                </a:moveTo>
                <a:lnTo>
                  <a:pt x="6068" y="12136"/>
                </a:lnTo>
                <a:lnTo>
                  <a:pt x="9125" y="20791"/>
                </a:lnTo>
                <a:lnTo>
                  <a:pt x="12434" y="31641"/>
                </a:lnTo>
                <a:lnTo>
                  <a:pt x="15909" y="43954"/>
                </a:lnTo>
                <a:lnTo>
                  <a:pt x="18227" y="54703"/>
                </a:lnTo>
                <a:lnTo>
                  <a:pt x="19771" y="64408"/>
                </a:lnTo>
                <a:lnTo>
                  <a:pt x="20801" y="73419"/>
                </a:lnTo>
                <a:lnTo>
                  <a:pt x="21487" y="81967"/>
                </a:lnTo>
                <a:lnTo>
                  <a:pt x="21945" y="90204"/>
                </a:lnTo>
                <a:lnTo>
                  <a:pt x="22250" y="98237"/>
                </a:lnTo>
                <a:lnTo>
                  <a:pt x="23724" y="111211"/>
                </a:lnTo>
                <a:lnTo>
                  <a:pt x="28748" y="145948"/>
                </a:lnTo>
                <a:lnTo>
                  <a:pt x="30595" y="163338"/>
                </a:lnTo>
                <a:lnTo>
                  <a:pt x="31827" y="180012"/>
                </a:lnTo>
                <a:lnTo>
                  <a:pt x="33561" y="217590"/>
                </a:lnTo>
                <a:lnTo>
                  <a:pt x="33804" y="225071"/>
                </a:lnTo>
                <a:lnTo>
                  <a:pt x="32697" y="230057"/>
                </a:lnTo>
                <a:lnTo>
                  <a:pt x="30687" y="233382"/>
                </a:lnTo>
                <a:lnTo>
                  <a:pt x="28078" y="235598"/>
                </a:lnTo>
                <a:lnTo>
                  <a:pt x="26340" y="238345"/>
                </a:lnTo>
                <a:lnTo>
                  <a:pt x="25179" y="241447"/>
                </a:lnTo>
                <a:lnTo>
                  <a:pt x="22860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87"/>
          <p:cNvSpPr/>
          <p:nvPr/>
        </p:nvSpPr>
        <p:spPr>
          <a:xfrm>
            <a:off x="7760969" y="5692139"/>
            <a:ext cx="262891" cy="354331"/>
          </a:xfrm>
          <a:custGeom>
            <a:avLst/>
            <a:gdLst/>
            <a:ahLst/>
            <a:cxnLst/>
            <a:rect l="0" t="0" r="0" b="0"/>
            <a:pathLst>
              <a:path w="262891" h="354331">
                <a:moveTo>
                  <a:pt x="0" y="0"/>
                </a:moveTo>
                <a:lnTo>
                  <a:pt x="0" y="35592"/>
                </a:lnTo>
                <a:lnTo>
                  <a:pt x="1271" y="40238"/>
                </a:lnTo>
                <a:lnTo>
                  <a:pt x="6068" y="48787"/>
                </a:lnTo>
                <a:lnTo>
                  <a:pt x="9125" y="55385"/>
                </a:lnTo>
                <a:lnTo>
                  <a:pt x="12434" y="63593"/>
                </a:lnTo>
                <a:lnTo>
                  <a:pt x="15909" y="72876"/>
                </a:lnTo>
                <a:lnTo>
                  <a:pt x="18227" y="81604"/>
                </a:lnTo>
                <a:lnTo>
                  <a:pt x="19771" y="89963"/>
                </a:lnTo>
                <a:lnTo>
                  <a:pt x="20801" y="98075"/>
                </a:lnTo>
                <a:lnTo>
                  <a:pt x="22757" y="106024"/>
                </a:lnTo>
                <a:lnTo>
                  <a:pt x="25332" y="113863"/>
                </a:lnTo>
                <a:lnTo>
                  <a:pt x="28318" y="121629"/>
                </a:lnTo>
                <a:lnTo>
                  <a:pt x="30309" y="129346"/>
                </a:lnTo>
                <a:lnTo>
                  <a:pt x="31636" y="137031"/>
                </a:lnTo>
                <a:lnTo>
                  <a:pt x="32521" y="144694"/>
                </a:lnTo>
                <a:lnTo>
                  <a:pt x="35651" y="156153"/>
                </a:lnTo>
                <a:lnTo>
                  <a:pt x="40278" y="170142"/>
                </a:lnTo>
                <a:lnTo>
                  <a:pt x="55538" y="213396"/>
                </a:lnTo>
                <a:lnTo>
                  <a:pt x="59886" y="226085"/>
                </a:lnTo>
                <a:lnTo>
                  <a:pt x="62784" y="235813"/>
                </a:lnTo>
                <a:lnTo>
                  <a:pt x="64716" y="243569"/>
                </a:lnTo>
                <a:lnTo>
                  <a:pt x="66004" y="250009"/>
                </a:lnTo>
                <a:lnTo>
                  <a:pt x="67436" y="260552"/>
                </a:lnTo>
                <a:lnTo>
                  <a:pt x="67817" y="265141"/>
                </a:lnTo>
                <a:lnTo>
                  <a:pt x="69342" y="269471"/>
                </a:lnTo>
                <a:lnTo>
                  <a:pt x="76285" y="280363"/>
                </a:lnTo>
                <a:lnTo>
                  <a:pt x="79520" y="285041"/>
                </a:lnTo>
                <a:lnTo>
                  <a:pt x="79864" y="236998"/>
                </a:lnTo>
                <a:lnTo>
                  <a:pt x="81183" y="218959"/>
                </a:lnTo>
                <a:lnTo>
                  <a:pt x="83332" y="203123"/>
                </a:lnTo>
                <a:lnTo>
                  <a:pt x="86035" y="188755"/>
                </a:lnTo>
                <a:lnTo>
                  <a:pt x="87837" y="176637"/>
                </a:lnTo>
                <a:lnTo>
                  <a:pt x="89038" y="166018"/>
                </a:lnTo>
                <a:lnTo>
                  <a:pt x="89839" y="156399"/>
                </a:lnTo>
                <a:lnTo>
                  <a:pt x="91643" y="147446"/>
                </a:lnTo>
                <a:lnTo>
                  <a:pt x="94115" y="138938"/>
                </a:lnTo>
                <a:lnTo>
                  <a:pt x="97034" y="130725"/>
                </a:lnTo>
                <a:lnTo>
                  <a:pt x="101519" y="121440"/>
                </a:lnTo>
                <a:lnTo>
                  <a:pt x="107050" y="111440"/>
                </a:lnTo>
                <a:lnTo>
                  <a:pt x="113277" y="100964"/>
                </a:lnTo>
                <a:lnTo>
                  <a:pt x="118698" y="92709"/>
                </a:lnTo>
                <a:lnTo>
                  <a:pt x="123583" y="85936"/>
                </a:lnTo>
                <a:lnTo>
                  <a:pt x="128109" y="80151"/>
                </a:lnTo>
                <a:lnTo>
                  <a:pt x="132395" y="75024"/>
                </a:lnTo>
                <a:lnTo>
                  <a:pt x="140546" y="65941"/>
                </a:lnTo>
                <a:lnTo>
                  <a:pt x="144498" y="63011"/>
                </a:lnTo>
                <a:lnTo>
                  <a:pt x="152275" y="59755"/>
                </a:lnTo>
                <a:lnTo>
                  <a:pt x="159965" y="58308"/>
                </a:lnTo>
                <a:lnTo>
                  <a:pt x="167616" y="57665"/>
                </a:lnTo>
                <a:lnTo>
                  <a:pt x="175249" y="57379"/>
                </a:lnTo>
                <a:lnTo>
                  <a:pt x="179063" y="58573"/>
                </a:lnTo>
                <a:lnTo>
                  <a:pt x="186687" y="63286"/>
                </a:lnTo>
                <a:lnTo>
                  <a:pt x="189228" y="67591"/>
                </a:lnTo>
                <a:lnTo>
                  <a:pt x="190923" y="73000"/>
                </a:lnTo>
                <a:lnTo>
                  <a:pt x="192051" y="79147"/>
                </a:lnTo>
                <a:lnTo>
                  <a:pt x="195344" y="87055"/>
                </a:lnTo>
                <a:lnTo>
                  <a:pt x="200079" y="96137"/>
                </a:lnTo>
                <a:lnTo>
                  <a:pt x="205777" y="106001"/>
                </a:lnTo>
                <a:lnTo>
                  <a:pt x="210845" y="117658"/>
                </a:lnTo>
                <a:lnTo>
                  <a:pt x="215493" y="130509"/>
                </a:lnTo>
                <a:lnTo>
                  <a:pt x="219863" y="144156"/>
                </a:lnTo>
                <a:lnTo>
                  <a:pt x="222775" y="157064"/>
                </a:lnTo>
                <a:lnTo>
                  <a:pt x="224717" y="169479"/>
                </a:lnTo>
                <a:lnTo>
                  <a:pt x="226011" y="181567"/>
                </a:lnTo>
                <a:lnTo>
                  <a:pt x="228145" y="192165"/>
                </a:lnTo>
                <a:lnTo>
                  <a:pt x="230836" y="201770"/>
                </a:lnTo>
                <a:lnTo>
                  <a:pt x="233901" y="210713"/>
                </a:lnTo>
                <a:lnTo>
                  <a:pt x="235945" y="219216"/>
                </a:lnTo>
                <a:lnTo>
                  <a:pt x="237306" y="227424"/>
                </a:lnTo>
                <a:lnTo>
                  <a:pt x="238214" y="235436"/>
                </a:lnTo>
                <a:lnTo>
                  <a:pt x="247527" y="305821"/>
                </a:lnTo>
                <a:lnTo>
                  <a:pt x="248838" y="319451"/>
                </a:lnTo>
                <a:lnTo>
                  <a:pt x="249712" y="331078"/>
                </a:lnTo>
                <a:lnTo>
                  <a:pt x="251565" y="338828"/>
                </a:lnTo>
                <a:lnTo>
                  <a:pt x="254070" y="343996"/>
                </a:lnTo>
                <a:lnTo>
                  <a:pt x="262890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88"/>
          <p:cNvSpPr/>
          <p:nvPr/>
        </p:nvSpPr>
        <p:spPr>
          <a:xfrm>
            <a:off x="8092440" y="5589269"/>
            <a:ext cx="91440" cy="400051"/>
          </a:xfrm>
          <a:custGeom>
            <a:avLst/>
            <a:gdLst/>
            <a:ahLst/>
            <a:cxnLst/>
            <a:rect l="0" t="0" r="0" b="0"/>
            <a:pathLst>
              <a:path w="91440" h="400051">
                <a:moveTo>
                  <a:pt x="0" y="0"/>
                </a:moveTo>
                <a:lnTo>
                  <a:pt x="15908" y="47728"/>
                </a:lnTo>
                <a:lnTo>
                  <a:pt x="19495" y="57218"/>
                </a:lnTo>
                <a:lnTo>
                  <a:pt x="23156" y="66086"/>
                </a:lnTo>
                <a:lnTo>
                  <a:pt x="26868" y="74537"/>
                </a:lnTo>
                <a:lnTo>
                  <a:pt x="30612" y="89062"/>
                </a:lnTo>
                <a:lnTo>
                  <a:pt x="34378" y="107634"/>
                </a:lnTo>
                <a:lnTo>
                  <a:pt x="38159" y="128907"/>
                </a:lnTo>
                <a:lnTo>
                  <a:pt x="41949" y="145628"/>
                </a:lnTo>
                <a:lnTo>
                  <a:pt x="45746" y="159315"/>
                </a:lnTo>
                <a:lnTo>
                  <a:pt x="49546" y="170980"/>
                </a:lnTo>
                <a:lnTo>
                  <a:pt x="53351" y="185107"/>
                </a:lnTo>
                <a:lnTo>
                  <a:pt x="57157" y="200875"/>
                </a:lnTo>
                <a:lnTo>
                  <a:pt x="60965" y="217737"/>
                </a:lnTo>
                <a:lnTo>
                  <a:pt x="63503" y="231518"/>
                </a:lnTo>
                <a:lnTo>
                  <a:pt x="65195" y="243245"/>
                </a:lnTo>
                <a:lnTo>
                  <a:pt x="66324" y="253604"/>
                </a:lnTo>
                <a:lnTo>
                  <a:pt x="68346" y="265589"/>
                </a:lnTo>
                <a:lnTo>
                  <a:pt x="70964" y="278660"/>
                </a:lnTo>
                <a:lnTo>
                  <a:pt x="73979" y="292453"/>
                </a:lnTo>
                <a:lnTo>
                  <a:pt x="77259" y="304189"/>
                </a:lnTo>
                <a:lnTo>
                  <a:pt x="80716" y="314553"/>
                </a:lnTo>
                <a:lnTo>
                  <a:pt x="84290" y="324002"/>
                </a:lnTo>
                <a:lnTo>
                  <a:pt x="86673" y="334112"/>
                </a:lnTo>
                <a:lnTo>
                  <a:pt x="88262" y="344661"/>
                </a:lnTo>
                <a:lnTo>
                  <a:pt x="90812" y="370764"/>
                </a:lnTo>
                <a:lnTo>
                  <a:pt x="91160" y="377721"/>
                </a:lnTo>
                <a:lnTo>
                  <a:pt x="91439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89"/>
          <p:cNvSpPr/>
          <p:nvPr/>
        </p:nvSpPr>
        <p:spPr>
          <a:xfrm>
            <a:off x="8001000" y="5612129"/>
            <a:ext cx="354330" cy="160022"/>
          </a:xfrm>
          <a:custGeom>
            <a:avLst/>
            <a:gdLst/>
            <a:ahLst/>
            <a:cxnLst/>
            <a:rect l="0" t="0" r="0" b="0"/>
            <a:pathLst>
              <a:path w="354330" h="160022">
                <a:moveTo>
                  <a:pt x="0" y="160021"/>
                </a:moveTo>
                <a:lnTo>
                  <a:pt x="0" y="144111"/>
                </a:lnTo>
                <a:lnTo>
                  <a:pt x="1270" y="140524"/>
                </a:lnTo>
                <a:lnTo>
                  <a:pt x="3386" y="136863"/>
                </a:lnTo>
                <a:lnTo>
                  <a:pt x="6067" y="133152"/>
                </a:lnTo>
                <a:lnTo>
                  <a:pt x="9125" y="129408"/>
                </a:lnTo>
                <a:lnTo>
                  <a:pt x="12433" y="125642"/>
                </a:lnTo>
                <a:lnTo>
                  <a:pt x="15908" y="121862"/>
                </a:lnTo>
                <a:lnTo>
                  <a:pt x="20765" y="118072"/>
                </a:lnTo>
                <a:lnTo>
                  <a:pt x="26544" y="114274"/>
                </a:lnTo>
                <a:lnTo>
                  <a:pt x="32935" y="110473"/>
                </a:lnTo>
                <a:lnTo>
                  <a:pt x="39737" y="105399"/>
                </a:lnTo>
                <a:lnTo>
                  <a:pt x="46811" y="99476"/>
                </a:lnTo>
                <a:lnTo>
                  <a:pt x="54068" y="92987"/>
                </a:lnTo>
                <a:lnTo>
                  <a:pt x="65254" y="86122"/>
                </a:lnTo>
                <a:lnTo>
                  <a:pt x="79063" y="79005"/>
                </a:lnTo>
                <a:lnTo>
                  <a:pt x="110069" y="64323"/>
                </a:lnTo>
                <a:lnTo>
                  <a:pt x="174499" y="32679"/>
                </a:lnTo>
                <a:lnTo>
                  <a:pt x="183643" y="29406"/>
                </a:lnTo>
                <a:lnTo>
                  <a:pt x="192278" y="27224"/>
                </a:lnTo>
                <a:lnTo>
                  <a:pt x="200575" y="25769"/>
                </a:lnTo>
                <a:lnTo>
                  <a:pt x="211187" y="23530"/>
                </a:lnTo>
                <a:lnTo>
                  <a:pt x="236524" y="17655"/>
                </a:lnTo>
                <a:lnTo>
                  <a:pt x="246582" y="14310"/>
                </a:lnTo>
                <a:lnTo>
                  <a:pt x="254558" y="10810"/>
                </a:lnTo>
                <a:lnTo>
                  <a:pt x="261146" y="7207"/>
                </a:lnTo>
                <a:lnTo>
                  <a:pt x="269347" y="4805"/>
                </a:lnTo>
                <a:lnTo>
                  <a:pt x="278624" y="3204"/>
                </a:lnTo>
                <a:lnTo>
                  <a:pt x="288619" y="2136"/>
                </a:lnTo>
                <a:lnTo>
                  <a:pt x="299093" y="1424"/>
                </a:lnTo>
                <a:lnTo>
                  <a:pt x="309885" y="950"/>
                </a:lnTo>
                <a:lnTo>
                  <a:pt x="3543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0"/>
          <p:cNvSpPr/>
          <p:nvPr/>
        </p:nvSpPr>
        <p:spPr>
          <a:xfrm>
            <a:off x="8407780" y="5651848"/>
            <a:ext cx="118290" cy="268267"/>
          </a:xfrm>
          <a:custGeom>
            <a:avLst/>
            <a:gdLst/>
            <a:ahLst/>
            <a:cxnLst/>
            <a:rect l="0" t="0" r="0" b="0"/>
            <a:pathLst>
              <a:path w="118290" h="268267">
                <a:moveTo>
                  <a:pt x="96139" y="6002"/>
                </a:moveTo>
                <a:lnTo>
                  <a:pt x="84004" y="18137"/>
                </a:lnTo>
                <a:lnTo>
                  <a:pt x="79159" y="21712"/>
                </a:lnTo>
                <a:lnTo>
                  <a:pt x="74659" y="24095"/>
                </a:lnTo>
                <a:lnTo>
                  <a:pt x="70389" y="25684"/>
                </a:lnTo>
                <a:lnTo>
                  <a:pt x="67542" y="29283"/>
                </a:lnTo>
                <a:lnTo>
                  <a:pt x="65645" y="34223"/>
                </a:lnTo>
                <a:lnTo>
                  <a:pt x="64380" y="40055"/>
                </a:lnTo>
                <a:lnTo>
                  <a:pt x="60996" y="47754"/>
                </a:lnTo>
                <a:lnTo>
                  <a:pt x="56201" y="56696"/>
                </a:lnTo>
                <a:lnTo>
                  <a:pt x="50464" y="66468"/>
                </a:lnTo>
                <a:lnTo>
                  <a:pt x="44099" y="79333"/>
                </a:lnTo>
                <a:lnTo>
                  <a:pt x="37316" y="94259"/>
                </a:lnTo>
                <a:lnTo>
                  <a:pt x="30253" y="110559"/>
                </a:lnTo>
                <a:lnTo>
                  <a:pt x="24275" y="127777"/>
                </a:lnTo>
                <a:lnTo>
                  <a:pt x="19021" y="145605"/>
                </a:lnTo>
                <a:lnTo>
                  <a:pt x="14247" y="163841"/>
                </a:lnTo>
                <a:lnTo>
                  <a:pt x="5556" y="194262"/>
                </a:lnTo>
                <a:lnTo>
                  <a:pt x="1460" y="207708"/>
                </a:lnTo>
                <a:lnTo>
                  <a:pt x="0" y="220483"/>
                </a:lnTo>
                <a:lnTo>
                  <a:pt x="297" y="232809"/>
                </a:lnTo>
                <a:lnTo>
                  <a:pt x="3829" y="261764"/>
                </a:lnTo>
                <a:lnTo>
                  <a:pt x="5390" y="264140"/>
                </a:lnTo>
                <a:lnTo>
                  <a:pt x="7700" y="265724"/>
                </a:lnTo>
                <a:lnTo>
                  <a:pt x="10510" y="266780"/>
                </a:lnTo>
                <a:lnTo>
                  <a:pt x="13653" y="267484"/>
                </a:lnTo>
                <a:lnTo>
                  <a:pt x="17018" y="267953"/>
                </a:lnTo>
                <a:lnTo>
                  <a:pt x="20532" y="268266"/>
                </a:lnTo>
                <a:lnTo>
                  <a:pt x="24144" y="267205"/>
                </a:lnTo>
                <a:lnTo>
                  <a:pt x="27823" y="265227"/>
                </a:lnTo>
                <a:lnTo>
                  <a:pt x="31545" y="262639"/>
                </a:lnTo>
                <a:lnTo>
                  <a:pt x="35297" y="259643"/>
                </a:lnTo>
                <a:lnTo>
                  <a:pt x="39067" y="256376"/>
                </a:lnTo>
                <a:lnTo>
                  <a:pt x="42852" y="252928"/>
                </a:lnTo>
                <a:lnTo>
                  <a:pt x="50443" y="245710"/>
                </a:lnTo>
                <a:lnTo>
                  <a:pt x="54245" y="242007"/>
                </a:lnTo>
                <a:lnTo>
                  <a:pt x="58049" y="236998"/>
                </a:lnTo>
                <a:lnTo>
                  <a:pt x="61856" y="231120"/>
                </a:lnTo>
                <a:lnTo>
                  <a:pt x="65664" y="224660"/>
                </a:lnTo>
                <a:lnTo>
                  <a:pt x="70743" y="215274"/>
                </a:lnTo>
                <a:lnTo>
                  <a:pt x="83159" y="191298"/>
                </a:lnTo>
                <a:lnTo>
                  <a:pt x="88756" y="179063"/>
                </a:lnTo>
                <a:lnTo>
                  <a:pt x="93757" y="167096"/>
                </a:lnTo>
                <a:lnTo>
                  <a:pt x="98362" y="155308"/>
                </a:lnTo>
                <a:lnTo>
                  <a:pt x="102701" y="142369"/>
                </a:lnTo>
                <a:lnTo>
                  <a:pt x="106863" y="128663"/>
                </a:lnTo>
                <a:lnTo>
                  <a:pt x="110909" y="114446"/>
                </a:lnTo>
                <a:lnTo>
                  <a:pt x="113606" y="102428"/>
                </a:lnTo>
                <a:lnTo>
                  <a:pt x="115404" y="91876"/>
                </a:lnTo>
                <a:lnTo>
                  <a:pt x="116602" y="82301"/>
                </a:lnTo>
                <a:lnTo>
                  <a:pt x="117401" y="73378"/>
                </a:lnTo>
                <a:lnTo>
                  <a:pt x="117934" y="64889"/>
                </a:lnTo>
                <a:lnTo>
                  <a:pt x="118289" y="56690"/>
                </a:lnTo>
                <a:lnTo>
                  <a:pt x="117256" y="48683"/>
                </a:lnTo>
                <a:lnTo>
                  <a:pt x="115297" y="40806"/>
                </a:lnTo>
                <a:lnTo>
                  <a:pt x="112721" y="33014"/>
                </a:lnTo>
                <a:lnTo>
                  <a:pt x="111004" y="26550"/>
                </a:lnTo>
                <a:lnTo>
                  <a:pt x="109859" y="20970"/>
                </a:lnTo>
                <a:lnTo>
                  <a:pt x="109097" y="15981"/>
                </a:lnTo>
                <a:lnTo>
                  <a:pt x="107318" y="12654"/>
                </a:lnTo>
                <a:lnTo>
                  <a:pt x="104861" y="10437"/>
                </a:lnTo>
                <a:lnTo>
                  <a:pt x="101954" y="8958"/>
                </a:lnTo>
                <a:lnTo>
                  <a:pt x="98746" y="6703"/>
                </a:lnTo>
                <a:lnTo>
                  <a:pt x="95337" y="3929"/>
                </a:lnTo>
                <a:lnTo>
                  <a:pt x="91794" y="810"/>
                </a:lnTo>
                <a:lnTo>
                  <a:pt x="88163" y="0"/>
                </a:lnTo>
                <a:lnTo>
                  <a:pt x="84472" y="731"/>
                </a:lnTo>
                <a:lnTo>
                  <a:pt x="80741" y="2488"/>
                </a:lnTo>
                <a:lnTo>
                  <a:pt x="76984" y="3659"/>
                </a:lnTo>
                <a:lnTo>
                  <a:pt x="73209" y="4440"/>
                </a:lnTo>
                <a:lnTo>
                  <a:pt x="69423" y="4960"/>
                </a:lnTo>
                <a:lnTo>
                  <a:pt x="65629" y="6577"/>
                </a:lnTo>
                <a:lnTo>
                  <a:pt x="61828" y="8925"/>
                </a:lnTo>
                <a:lnTo>
                  <a:pt x="58026" y="11761"/>
                </a:lnTo>
                <a:lnTo>
                  <a:pt x="54220" y="14921"/>
                </a:lnTo>
                <a:lnTo>
                  <a:pt x="50413" y="18298"/>
                </a:lnTo>
                <a:lnTo>
                  <a:pt x="42797" y="25436"/>
                </a:lnTo>
                <a:lnTo>
                  <a:pt x="16129" y="517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91"/>
          <p:cNvSpPr/>
          <p:nvPr/>
        </p:nvSpPr>
        <p:spPr>
          <a:xfrm>
            <a:off x="8664138" y="5338027"/>
            <a:ext cx="91242" cy="740266"/>
          </a:xfrm>
          <a:custGeom>
            <a:avLst/>
            <a:gdLst/>
            <a:ahLst/>
            <a:cxnLst/>
            <a:rect l="0" t="0" r="0" b="0"/>
            <a:pathLst>
              <a:path w="91242" h="740266">
                <a:moveTo>
                  <a:pt x="91241" y="56932"/>
                </a:moveTo>
                <a:lnTo>
                  <a:pt x="91241" y="517"/>
                </a:lnTo>
                <a:lnTo>
                  <a:pt x="89971" y="272"/>
                </a:lnTo>
                <a:lnTo>
                  <a:pt x="87855" y="109"/>
                </a:lnTo>
                <a:lnTo>
                  <a:pt x="85174" y="0"/>
                </a:lnTo>
                <a:lnTo>
                  <a:pt x="82116" y="1197"/>
                </a:lnTo>
                <a:lnTo>
                  <a:pt x="78808" y="3265"/>
                </a:lnTo>
                <a:lnTo>
                  <a:pt x="75333" y="5915"/>
                </a:lnTo>
                <a:lnTo>
                  <a:pt x="71745" y="8951"/>
                </a:lnTo>
                <a:lnTo>
                  <a:pt x="68084" y="12244"/>
                </a:lnTo>
                <a:lnTo>
                  <a:pt x="64374" y="15710"/>
                </a:lnTo>
                <a:lnTo>
                  <a:pt x="60629" y="20561"/>
                </a:lnTo>
                <a:lnTo>
                  <a:pt x="56863" y="26335"/>
                </a:lnTo>
                <a:lnTo>
                  <a:pt x="53083" y="32724"/>
                </a:lnTo>
                <a:lnTo>
                  <a:pt x="49292" y="39523"/>
                </a:lnTo>
                <a:lnTo>
                  <a:pt x="41694" y="53852"/>
                </a:lnTo>
                <a:lnTo>
                  <a:pt x="37890" y="63768"/>
                </a:lnTo>
                <a:lnTo>
                  <a:pt x="34084" y="75460"/>
                </a:lnTo>
                <a:lnTo>
                  <a:pt x="26468" y="100727"/>
                </a:lnTo>
                <a:lnTo>
                  <a:pt x="18850" y="124657"/>
                </a:lnTo>
                <a:lnTo>
                  <a:pt x="15040" y="143992"/>
                </a:lnTo>
                <a:lnTo>
                  <a:pt x="11230" y="168312"/>
                </a:lnTo>
                <a:lnTo>
                  <a:pt x="7421" y="195956"/>
                </a:lnTo>
                <a:lnTo>
                  <a:pt x="4881" y="222004"/>
                </a:lnTo>
                <a:lnTo>
                  <a:pt x="3187" y="246991"/>
                </a:lnTo>
                <a:lnTo>
                  <a:pt x="1307" y="292532"/>
                </a:lnTo>
                <a:lnTo>
                  <a:pt x="247" y="346732"/>
                </a:lnTo>
                <a:lnTo>
                  <a:pt x="0" y="379196"/>
                </a:lnTo>
                <a:lnTo>
                  <a:pt x="2474" y="407665"/>
                </a:lnTo>
                <a:lnTo>
                  <a:pt x="15551" y="518711"/>
                </a:lnTo>
                <a:lnTo>
                  <a:pt x="17921" y="543855"/>
                </a:lnTo>
                <a:lnTo>
                  <a:pt x="19501" y="564427"/>
                </a:lnTo>
                <a:lnTo>
                  <a:pt x="21825" y="581952"/>
                </a:lnTo>
                <a:lnTo>
                  <a:pt x="24644" y="597445"/>
                </a:lnTo>
                <a:lnTo>
                  <a:pt x="27793" y="611585"/>
                </a:lnTo>
                <a:lnTo>
                  <a:pt x="34679" y="647615"/>
                </a:lnTo>
                <a:lnTo>
                  <a:pt x="38293" y="667890"/>
                </a:lnTo>
                <a:lnTo>
                  <a:pt x="41973" y="685218"/>
                </a:lnTo>
                <a:lnTo>
                  <a:pt x="45696" y="700579"/>
                </a:lnTo>
                <a:lnTo>
                  <a:pt x="56293" y="740265"/>
                </a:lnTo>
                <a:lnTo>
                  <a:pt x="56513" y="739818"/>
                </a:lnTo>
                <a:lnTo>
                  <a:pt x="56952" y="7198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92"/>
          <p:cNvSpPr/>
          <p:nvPr/>
        </p:nvSpPr>
        <p:spPr>
          <a:xfrm>
            <a:off x="8583929" y="5646419"/>
            <a:ext cx="297181" cy="160021"/>
          </a:xfrm>
          <a:custGeom>
            <a:avLst/>
            <a:gdLst/>
            <a:ahLst/>
            <a:cxnLst/>
            <a:rect l="0" t="0" r="0" b="0"/>
            <a:pathLst>
              <a:path w="297181" h="160021">
                <a:moveTo>
                  <a:pt x="0" y="160020"/>
                </a:moveTo>
                <a:lnTo>
                  <a:pt x="0" y="153953"/>
                </a:lnTo>
                <a:lnTo>
                  <a:pt x="1271" y="150895"/>
                </a:lnTo>
                <a:lnTo>
                  <a:pt x="3387" y="147587"/>
                </a:lnTo>
                <a:lnTo>
                  <a:pt x="6069" y="144112"/>
                </a:lnTo>
                <a:lnTo>
                  <a:pt x="10396" y="139254"/>
                </a:lnTo>
                <a:lnTo>
                  <a:pt x="21977" y="127084"/>
                </a:lnTo>
                <a:lnTo>
                  <a:pt x="28622" y="121553"/>
                </a:lnTo>
                <a:lnTo>
                  <a:pt x="35592" y="116595"/>
                </a:lnTo>
                <a:lnTo>
                  <a:pt x="42778" y="112020"/>
                </a:lnTo>
                <a:lnTo>
                  <a:pt x="50109" y="106431"/>
                </a:lnTo>
                <a:lnTo>
                  <a:pt x="57536" y="100164"/>
                </a:lnTo>
                <a:lnTo>
                  <a:pt x="65027" y="93446"/>
                </a:lnTo>
                <a:lnTo>
                  <a:pt x="72561" y="87697"/>
                </a:lnTo>
                <a:lnTo>
                  <a:pt x="80125" y="82595"/>
                </a:lnTo>
                <a:lnTo>
                  <a:pt x="87706" y="77923"/>
                </a:lnTo>
                <a:lnTo>
                  <a:pt x="99111" y="72269"/>
                </a:lnTo>
                <a:lnTo>
                  <a:pt x="113064" y="65960"/>
                </a:lnTo>
                <a:lnTo>
                  <a:pt x="128716" y="59213"/>
                </a:lnTo>
                <a:lnTo>
                  <a:pt x="159654" y="44944"/>
                </a:lnTo>
                <a:lnTo>
                  <a:pt x="175016" y="37583"/>
                </a:lnTo>
                <a:lnTo>
                  <a:pt x="191608" y="30135"/>
                </a:lnTo>
                <a:lnTo>
                  <a:pt x="226976" y="15087"/>
                </a:lnTo>
                <a:lnTo>
                  <a:pt x="240217" y="10058"/>
                </a:lnTo>
                <a:lnTo>
                  <a:pt x="250316" y="6706"/>
                </a:lnTo>
                <a:lnTo>
                  <a:pt x="258317" y="4471"/>
                </a:lnTo>
                <a:lnTo>
                  <a:pt x="264921" y="2981"/>
                </a:lnTo>
                <a:lnTo>
                  <a:pt x="270594" y="1987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3"/>
          <p:cNvSpPr/>
          <p:nvPr/>
        </p:nvSpPr>
        <p:spPr>
          <a:xfrm>
            <a:off x="6949440" y="6320789"/>
            <a:ext cx="80011" cy="434341"/>
          </a:xfrm>
          <a:custGeom>
            <a:avLst/>
            <a:gdLst/>
            <a:ahLst/>
            <a:cxnLst/>
            <a:rect l="0" t="0" r="0" b="0"/>
            <a:pathLst>
              <a:path w="80011" h="434341">
                <a:moveTo>
                  <a:pt x="0" y="0"/>
                </a:moveTo>
                <a:lnTo>
                  <a:pt x="0" y="18204"/>
                </a:lnTo>
                <a:lnTo>
                  <a:pt x="1270" y="26106"/>
                </a:lnTo>
                <a:lnTo>
                  <a:pt x="3386" y="33914"/>
                </a:lnTo>
                <a:lnTo>
                  <a:pt x="6068" y="41659"/>
                </a:lnTo>
                <a:lnTo>
                  <a:pt x="7855" y="49364"/>
                </a:lnTo>
                <a:lnTo>
                  <a:pt x="9046" y="57039"/>
                </a:lnTo>
                <a:lnTo>
                  <a:pt x="9841" y="64696"/>
                </a:lnTo>
                <a:lnTo>
                  <a:pt x="11640" y="72340"/>
                </a:lnTo>
                <a:lnTo>
                  <a:pt x="14110" y="79978"/>
                </a:lnTo>
                <a:lnTo>
                  <a:pt x="17027" y="87608"/>
                </a:lnTo>
                <a:lnTo>
                  <a:pt x="22780" y="111746"/>
                </a:lnTo>
                <a:lnTo>
                  <a:pt x="39334" y="189365"/>
                </a:lnTo>
                <a:lnTo>
                  <a:pt x="45273" y="220224"/>
                </a:lnTo>
                <a:lnTo>
                  <a:pt x="49232" y="243335"/>
                </a:lnTo>
                <a:lnTo>
                  <a:pt x="51871" y="261284"/>
                </a:lnTo>
                <a:lnTo>
                  <a:pt x="54900" y="277059"/>
                </a:lnTo>
                <a:lnTo>
                  <a:pt x="58191" y="291387"/>
                </a:lnTo>
                <a:lnTo>
                  <a:pt x="61653" y="304747"/>
                </a:lnTo>
                <a:lnTo>
                  <a:pt x="63962" y="316195"/>
                </a:lnTo>
                <a:lnTo>
                  <a:pt x="65502" y="326367"/>
                </a:lnTo>
                <a:lnTo>
                  <a:pt x="66527" y="335688"/>
                </a:lnTo>
                <a:lnTo>
                  <a:pt x="68481" y="344442"/>
                </a:lnTo>
                <a:lnTo>
                  <a:pt x="71054" y="352819"/>
                </a:lnTo>
                <a:lnTo>
                  <a:pt x="74039" y="360942"/>
                </a:lnTo>
                <a:lnTo>
                  <a:pt x="76029" y="371438"/>
                </a:lnTo>
                <a:lnTo>
                  <a:pt x="77356" y="383516"/>
                </a:lnTo>
                <a:lnTo>
                  <a:pt x="80010" y="4343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94"/>
          <p:cNvSpPr/>
          <p:nvPr/>
        </p:nvSpPr>
        <p:spPr>
          <a:xfrm>
            <a:off x="6777990" y="6360026"/>
            <a:ext cx="640080" cy="257944"/>
          </a:xfrm>
          <a:custGeom>
            <a:avLst/>
            <a:gdLst/>
            <a:ahLst/>
            <a:cxnLst/>
            <a:rect l="0" t="0" r="0" b="0"/>
            <a:pathLst>
              <a:path w="640080" h="257944">
                <a:moveTo>
                  <a:pt x="0" y="257943"/>
                </a:moveTo>
                <a:lnTo>
                  <a:pt x="18202" y="251876"/>
                </a:lnTo>
                <a:lnTo>
                  <a:pt x="35591" y="248102"/>
                </a:lnTo>
                <a:lnTo>
                  <a:pt x="44605" y="243833"/>
                </a:lnTo>
                <a:lnTo>
                  <a:pt x="54114" y="237703"/>
                </a:lnTo>
                <a:lnTo>
                  <a:pt x="66807" y="230744"/>
                </a:lnTo>
                <a:lnTo>
                  <a:pt x="72478" y="225840"/>
                </a:lnTo>
                <a:lnTo>
                  <a:pt x="77529" y="220032"/>
                </a:lnTo>
                <a:lnTo>
                  <a:pt x="82165" y="213619"/>
                </a:lnTo>
                <a:lnTo>
                  <a:pt x="89067" y="208074"/>
                </a:lnTo>
                <a:lnTo>
                  <a:pt x="97477" y="203107"/>
                </a:lnTo>
                <a:lnTo>
                  <a:pt x="192301" y="156056"/>
                </a:lnTo>
                <a:lnTo>
                  <a:pt x="212020" y="146838"/>
                </a:lnTo>
                <a:lnTo>
                  <a:pt x="228977" y="139423"/>
                </a:lnTo>
                <a:lnTo>
                  <a:pt x="244091" y="133210"/>
                </a:lnTo>
                <a:lnTo>
                  <a:pt x="257977" y="127798"/>
                </a:lnTo>
                <a:lnTo>
                  <a:pt x="283567" y="118397"/>
                </a:lnTo>
                <a:lnTo>
                  <a:pt x="333579" y="100745"/>
                </a:lnTo>
                <a:lnTo>
                  <a:pt x="381341" y="82531"/>
                </a:lnTo>
                <a:lnTo>
                  <a:pt x="408245" y="72879"/>
                </a:lnTo>
                <a:lnTo>
                  <a:pt x="422024" y="67258"/>
                </a:lnTo>
                <a:lnTo>
                  <a:pt x="436289" y="60969"/>
                </a:lnTo>
                <a:lnTo>
                  <a:pt x="450879" y="54238"/>
                </a:lnTo>
                <a:lnTo>
                  <a:pt x="463146" y="49749"/>
                </a:lnTo>
                <a:lnTo>
                  <a:pt x="473864" y="46758"/>
                </a:lnTo>
                <a:lnTo>
                  <a:pt x="491276" y="42163"/>
                </a:lnTo>
                <a:lnTo>
                  <a:pt x="503248" y="35888"/>
                </a:lnTo>
                <a:lnTo>
                  <a:pt x="516189" y="32252"/>
                </a:lnTo>
                <a:lnTo>
                  <a:pt x="523196" y="31282"/>
                </a:lnTo>
                <a:lnTo>
                  <a:pt x="527867" y="29366"/>
                </a:lnTo>
                <a:lnTo>
                  <a:pt x="530981" y="26819"/>
                </a:lnTo>
                <a:lnTo>
                  <a:pt x="533057" y="23850"/>
                </a:lnTo>
                <a:lnTo>
                  <a:pt x="533172" y="21871"/>
                </a:lnTo>
                <a:lnTo>
                  <a:pt x="531977" y="20552"/>
                </a:lnTo>
                <a:lnTo>
                  <a:pt x="529911" y="19673"/>
                </a:lnTo>
                <a:lnTo>
                  <a:pt x="520936" y="12366"/>
                </a:lnTo>
                <a:lnTo>
                  <a:pt x="517470" y="10406"/>
                </a:lnTo>
                <a:lnTo>
                  <a:pt x="510234" y="8227"/>
                </a:lnTo>
                <a:lnTo>
                  <a:pt x="493969" y="5557"/>
                </a:lnTo>
                <a:lnTo>
                  <a:pt x="481585" y="569"/>
                </a:lnTo>
                <a:lnTo>
                  <a:pt x="475996" y="0"/>
                </a:lnTo>
                <a:lnTo>
                  <a:pt x="471000" y="891"/>
                </a:lnTo>
                <a:lnTo>
                  <a:pt x="462064" y="3998"/>
                </a:lnTo>
                <a:lnTo>
                  <a:pt x="453858" y="5379"/>
                </a:lnTo>
                <a:lnTo>
                  <a:pt x="449892" y="7017"/>
                </a:lnTo>
                <a:lnTo>
                  <a:pt x="442098" y="12224"/>
                </a:lnTo>
                <a:lnTo>
                  <a:pt x="431014" y="15385"/>
                </a:lnTo>
                <a:lnTo>
                  <a:pt x="424503" y="16227"/>
                </a:lnTo>
                <a:lnTo>
                  <a:pt x="413881" y="20551"/>
                </a:lnTo>
                <a:lnTo>
                  <a:pt x="403657" y="27975"/>
                </a:lnTo>
                <a:lnTo>
                  <a:pt x="397375" y="33512"/>
                </a:lnTo>
                <a:lnTo>
                  <a:pt x="384891" y="45166"/>
                </a:lnTo>
                <a:lnTo>
                  <a:pt x="375109" y="54579"/>
                </a:lnTo>
                <a:lnTo>
                  <a:pt x="370723" y="60137"/>
                </a:lnTo>
                <a:lnTo>
                  <a:pt x="366528" y="66383"/>
                </a:lnTo>
                <a:lnTo>
                  <a:pt x="362462" y="73086"/>
                </a:lnTo>
                <a:lnTo>
                  <a:pt x="359751" y="80096"/>
                </a:lnTo>
                <a:lnTo>
                  <a:pt x="357944" y="87308"/>
                </a:lnTo>
                <a:lnTo>
                  <a:pt x="356739" y="94656"/>
                </a:lnTo>
                <a:lnTo>
                  <a:pt x="354666" y="100826"/>
                </a:lnTo>
                <a:lnTo>
                  <a:pt x="352014" y="106208"/>
                </a:lnTo>
                <a:lnTo>
                  <a:pt x="348976" y="111067"/>
                </a:lnTo>
                <a:lnTo>
                  <a:pt x="346951" y="116845"/>
                </a:lnTo>
                <a:lnTo>
                  <a:pt x="345600" y="123238"/>
                </a:lnTo>
                <a:lnTo>
                  <a:pt x="344700" y="130040"/>
                </a:lnTo>
                <a:lnTo>
                  <a:pt x="344100" y="138385"/>
                </a:lnTo>
                <a:lnTo>
                  <a:pt x="343700" y="147757"/>
                </a:lnTo>
                <a:lnTo>
                  <a:pt x="343255" y="168332"/>
                </a:lnTo>
                <a:lnTo>
                  <a:pt x="343057" y="190176"/>
                </a:lnTo>
                <a:lnTo>
                  <a:pt x="344275" y="198796"/>
                </a:lnTo>
                <a:lnTo>
                  <a:pt x="346356" y="205811"/>
                </a:lnTo>
                <a:lnTo>
                  <a:pt x="349014" y="211758"/>
                </a:lnTo>
                <a:lnTo>
                  <a:pt x="350786" y="216994"/>
                </a:lnTo>
                <a:lnTo>
                  <a:pt x="351967" y="221754"/>
                </a:lnTo>
                <a:lnTo>
                  <a:pt x="352755" y="226197"/>
                </a:lnTo>
                <a:lnTo>
                  <a:pt x="354550" y="229159"/>
                </a:lnTo>
                <a:lnTo>
                  <a:pt x="357016" y="231134"/>
                </a:lnTo>
                <a:lnTo>
                  <a:pt x="359930" y="232450"/>
                </a:lnTo>
                <a:lnTo>
                  <a:pt x="366556" y="233914"/>
                </a:lnTo>
                <a:lnTo>
                  <a:pt x="381157" y="234852"/>
                </a:lnTo>
                <a:lnTo>
                  <a:pt x="392076" y="231594"/>
                </a:lnTo>
                <a:lnTo>
                  <a:pt x="398544" y="228947"/>
                </a:lnTo>
                <a:lnTo>
                  <a:pt x="404125" y="224643"/>
                </a:lnTo>
                <a:lnTo>
                  <a:pt x="409117" y="219233"/>
                </a:lnTo>
                <a:lnTo>
                  <a:pt x="413715" y="213086"/>
                </a:lnTo>
                <a:lnTo>
                  <a:pt x="418050" y="207718"/>
                </a:lnTo>
                <a:lnTo>
                  <a:pt x="422210" y="202870"/>
                </a:lnTo>
                <a:lnTo>
                  <a:pt x="426253" y="198368"/>
                </a:lnTo>
                <a:lnTo>
                  <a:pt x="428948" y="194096"/>
                </a:lnTo>
                <a:lnTo>
                  <a:pt x="430745" y="189978"/>
                </a:lnTo>
                <a:lnTo>
                  <a:pt x="431943" y="185964"/>
                </a:lnTo>
                <a:lnTo>
                  <a:pt x="434012" y="180747"/>
                </a:lnTo>
                <a:lnTo>
                  <a:pt x="436661" y="174729"/>
                </a:lnTo>
                <a:lnTo>
                  <a:pt x="439698" y="168177"/>
                </a:lnTo>
                <a:lnTo>
                  <a:pt x="442991" y="158730"/>
                </a:lnTo>
                <a:lnTo>
                  <a:pt x="446458" y="147351"/>
                </a:lnTo>
                <a:lnTo>
                  <a:pt x="450038" y="134685"/>
                </a:lnTo>
                <a:lnTo>
                  <a:pt x="453695" y="117351"/>
                </a:lnTo>
                <a:lnTo>
                  <a:pt x="457404" y="96905"/>
                </a:lnTo>
                <a:lnTo>
                  <a:pt x="461145" y="74385"/>
                </a:lnTo>
                <a:lnTo>
                  <a:pt x="464910" y="56831"/>
                </a:lnTo>
                <a:lnTo>
                  <a:pt x="468690" y="42589"/>
                </a:lnTo>
                <a:lnTo>
                  <a:pt x="472479" y="30554"/>
                </a:lnTo>
                <a:lnTo>
                  <a:pt x="475006" y="21260"/>
                </a:lnTo>
                <a:lnTo>
                  <a:pt x="476691" y="13795"/>
                </a:lnTo>
                <a:lnTo>
                  <a:pt x="477814" y="7547"/>
                </a:lnTo>
                <a:lnTo>
                  <a:pt x="479832" y="4653"/>
                </a:lnTo>
                <a:lnTo>
                  <a:pt x="482449" y="3993"/>
                </a:lnTo>
                <a:lnTo>
                  <a:pt x="485462" y="4823"/>
                </a:lnTo>
                <a:lnTo>
                  <a:pt x="488741" y="10456"/>
                </a:lnTo>
                <a:lnTo>
                  <a:pt x="492198" y="19292"/>
                </a:lnTo>
                <a:lnTo>
                  <a:pt x="495772" y="30262"/>
                </a:lnTo>
                <a:lnTo>
                  <a:pt x="519004" y="94245"/>
                </a:lnTo>
                <a:lnTo>
                  <a:pt x="527613" y="114521"/>
                </a:lnTo>
                <a:lnTo>
                  <a:pt x="535892" y="131849"/>
                </a:lnTo>
                <a:lnTo>
                  <a:pt x="543951" y="147210"/>
                </a:lnTo>
                <a:lnTo>
                  <a:pt x="549323" y="158721"/>
                </a:lnTo>
                <a:lnTo>
                  <a:pt x="552905" y="167665"/>
                </a:lnTo>
                <a:lnTo>
                  <a:pt x="555294" y="174898"/>
                </a:lnTo>
                <a:lnTo>
                  <a:pt x="559425" y="180990"/>
                </a:lnTo>
                <a:lnTo>
                  <a:pt x="564720" y="186321"/>
                </a:lnTo>
                <a:lnTo>
                  <a:pt x="570790" y="191145"/>
                </a:lnTo>
                <a:lnTo>
                  <a:pt x="574836" y="195631"/>
                </a:lnTo>
                <a:lnTo>
                  <a:pt x="577534" y="199892"/>
                </a:lnTo>
                <a:lnTo>
                  <a:pt x="579333" y="204002"/>
                </a:lnTo>
                <a:lnTo>
                  <a:pt x="581801" y="206742"/>
                </a:lnTo>
                <a:lnTo>
                  <a:pt x="584717" y="208569"/>
                </a:lnTo>
                <a:lnTo>
                  <a:pt x="591344" y="210600"/>
                </a:lnTo>
                <a:lnTo>
                  <a:pt x="598523" y="211501"/>
                </a:lnTo>
                <a:lnTo>
                  <a:pt x="602216" y="210472"/>
                </a:lnTo>
                <a:lnTo>
                  <a:pt x="613479" y="204226"/>
                </a:lnTo>
                <a:lnTo>
                  <a:pt x="621061" y="202319"/>
                </a:lnTo>
                <a:lnTo>
                  <a:pt x="623590" y="200540"/>
                </a:lnTo>
                <a:lnTo>
                  <a:pt x="625276" y="198084"/>
                </a:lnTo>
                <a:lnTo>
                  <a:pt x="640079" y="1665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95"/>
          <p:cNvSpPr/>
          <p:nvPr/>
        </p:nvSpPr>
        <p:spPr>
          <a:xfrm>
            <a:off x="7419010" y="6275069"/>
            <a:ext cx="284810" cy="277339"/>
          </a:xfrm>
          <a:custGeom>
            <a:avLst/>
            <a:gdLst/>
            <a:ahLst/>
            <a:cxnLst/>
            <a:rect l="0" t="0" r="0" b="0"/>
            <a:pathLst>
              <a:path w="284810" h="277339">
                <a:moveTo>
                  <a:pt x="21920" y="0"/>
                </a:moveTo>
                <a:lnTo>
                  <a:pt x="9784" y="6068"/>
                </a:lnTo>
                <a:lnTo>
                  <a:pt x="6209" y="9125"/>
                </a:lnTo>
                <a:lnTo>
                  <a:pt x="3826" y="12434"/>
                </a:lnTo>
                <a:lnTo>
                  <a:pt x="0" y="20801"/>
                </a:lnTo>
                <a:lnTo>
                  <a:pt x="2864" y="28718"/>
                </a:lnTo>
                <a:lnTo>
                  <a:pt x="5407" y="34386"/>
                </a:lnTo>
                <a:lnTo>
                  <a:pt x="7101" y="39434"/>
                </a:lnTo>
                <a:lnTo>
                  <a:pt x="8231" y="44070"/>
                </a:lnTo>
                <a:lnTo>
                  <a:pt x="9486" y="52607"/>
                </a:lnTo>
                <a:lnTo>
                  <a:pt x="10044" y="60634"/>
                </a:lnTo>
                <a:lnTo>
                  <a:pt x="10291" y="71822"/>
                </a:lnTo>
                <a:lnTo>
                  <a:pt x="10357" y="78362"/>
                </a:lnTo>
                <a:lnTo>
                  <a:pt x="11672" y="85261"/>
                </a:lnTo>
                <a:lnTo>
                  <a:pt x="13817" y="92401"/>
                </a:lnTo>
                <a:lnTo>
                  <a:pt x="16519" y="99701"/>
                </a:lnTo>
                <a:lnTo>
                  <a:pt x="18319" y="107107"/>
                </a:lnTo>
                <a:lnTo>
                  <a:pt x="19519" y="114585"/>
                </a:lnTo>
                <a:lnTo>
                  <a:pt x="20319" y="122110"/>
                </a:lnTo>
                <a:lnTo>
                  <a:pt x="22122" y="129667"/>
                </a:lnTo>
                <a:lnTo>
                  <a:pt x="24595" y="137245"/>
                </a:lnTo>
                <a:lnTo>
                  <a:pt x="43756" y="185860"/>
                </a:lnTo>
                <a:lnTo>
                  <a:pt x="47907" y="198837"/>
                </a:lnTo>
                <a:lnTo>
                  <a:pt x="50675" y="210028"/>
                </a:lnTo>
                <a:lnTo>
                  <a:pt x="52519" y="220029"/>
                </a:lnTo>
                <a:lnTo>
                  <a:pt x="55019" y="229236"/>
                </a:lnTo>
                <a:lnTo>
                  <a:pt x="57956" y="237914"/>
                </a:lnTo>
                <a:lnTo>
                  <a:pt x="61184" y="246239"/>
                </a:lnTo>
                <a:lnTo>
                  <a:pt x="63336" y="253060"/>
                </a:lnTo>
                <a:lnTo>
                  <a:pt x="64771" y="258877"/>
                </a:lnTo>
                <a:lnTo>
                  <a:pt x="65726" y="264024"/>
                </a:lnTo>
                <a:lnTo>
                  <a:pt x="67635" y="268726"/>
                </a:lnTo>
                <a:lnTo>
                  <a:pt x="73140" y="277338"/>
                </a:lnTo>
                <a:lnTo>
                  <a:pt x="75117" y="272522"/>
                </a:lnTo>
                <a:lnTo>
                  <a:pt x="76434" y="261691"/>
                </a:lnTo>
                <a:lnTo>
                  <a:pt x="77313" y="246851"/>
                </a:lnTo>
                <a:lnTo>
                  <a:pt x="79168" y="230607"/>
                </a:lnTo>
                <a:lnTo>
                  <a:pt x="81676" y="213428"/>
                </a:lnTo>
                <a:lnTo>
                  <a:pt x="84616" y="195626"/>
                </a:lnTo>
                <a:lnTo>
                  <a:pt x="87848" y="179947"/>
                </a:lnTo>
                <a:lnTo>
                  <a:pt x="91271" y="165685"/>
                </a:lnTo>
                <a:lnTo>
                  <a:pt x="105892" y="109351"/>
                </a:lnTo>
                <a:lnTo>
                  <a:pt x="110921" y="94491"/>
                </a:lnTo>
                <a:lnTo>
                  <a:pt x="116814" y="79505"/>
                </a:lnTo>
                <a:lnTo>
                  <a:pt x="123283" y="64433"/>
                </a:lnTo>
                <a:lnTo>
                  <a:pt x="128865" y="53115"/>
                </a:lnTo>
                <a:lnTo>
                  <a:pt x="133856" y="44301"/>
                </a:lnTo>
                <a:lnTo>
                  <a:pt x="138454" y="37153"/>
                </a:lnTo>
                <a:lnTo>
                  <a:pt x="144060" y="32389"/>
                </a:lnTo>
                <a:lnTo>
                  <a:pt x="150336" y="29213"/>
                </a:lnTo>
                <a:lnTo>
                  <a:pt x="157060" y="27096"/>
                </a:lnTo>
                <a:lnTo>
                  <a:pt x="162813" y="24414"/>
                </a:lnTo>
                <a:lnTo>
                  <a:pt x="167919" y="21356"/>
                </a:lnTo>
                <a:lnTo>
                  <a:pt x="172593" y="18048"/>
                </a:lnTo>
                <a:lnTo>
                  <a:pt x="176978" y="17112"/>
                </a:lnTo>
                <a:lnTo>
                  <a:pt x="181172" y="17758"/>
                </a:lnTo>
                <a:lnTo>
                  <a:pt x="189218" y="20592"/>
                </a:lnTo>
                <a:lnTo>
                  <a:pt x="197028" y="21852"/>
                </a:lnTo>
                <a:lnTo>
                  <a:pt x="200889" y="23458"/>
                </a:lnTo>
                <a:lnTo>
                  <a:pt x="208564" y="28630"/>
                </a:lnTo>
                <a:lnTo>
                  <a:pt x="211119" y="33056"/>
                </a:lnTo>
                <a:lnTo>
                  <a:pt x="212823" y="38548"/>
                </a:lnTo>
                <a:lnTo>
                  <a:pt x="213958" y="44749"/>
                </a:lnTo>
                <a:lnTo>
                  <a:pt x="217256" y="53963"/>
                </a:lnTo>
                <a:lnTo>
                  <a:pt x="221993" y="65186"/>
                </a:lnTo>
                <a:lnTo>
                  <a:pt x="232761" y="88662"/>
                </a:lnTo>
                <a:lnTo>
                  <a:pt x="241780" y="107562"/>
                </a:lnTo>
                <a:lnTo>
                  <a:pt x="247233" y="123778"/>
                </a:lnTo>
                <a:lnTo>
                  <a:pt x="253409" y="144749"/>
                </a:lnTo>
                <a:lnTo>
                  <a:pt x="260066" y="168889"/>
                </a:lnTo>
                <a:lnTo>
                  <a:pt x="264503" y="186253"/>
                </a:lnTo>
                <a:lnTo>
                  <a:pt x="267462" y="199099"/>
                </a:lnTo>
                <a:lnTo>
                  <a:pt x="269435" y="208933"/>
                </a:lnTo>
                <a:lnTo>
                  <a:pt x="272020" y="216759"/>
                </a:lnTo>
                <a:lnTo>
                  <a:pt x="275013" y="223246"/>
                </a:lnTo>
                <a:lnTo>
                  <a:pt x="284809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96"/>
          <p:cNvSpPr/>
          <p:nvPr/>
        </p:nvSpPr>
        <p:spPr>
          <a:xfrm>
            <a:off x="7726697" y="6217919"/>
            <a:ext cx="205524" cy="571269"/>
          </a:xfrm>
          <a:custGeom>
            <a:avLst/>
            <a:gdLst/>
            <a:ahLst/>
            <a:cxnLst/>
            <a:rect l="0" t="0" r="0" b="0"/>
            <a:pathLst>
              <a:path w="205524" h="571269">
                <a:moveTo>
                  <a:pt x="125712" y="0"/>
                </a:moveTo>
                <a:lnTo>
                  <a:pt x="82993" y="0"/>
                </a:lnTo>
                <a:lnTo>
                  <a:pt x="77939" y="3387"/>
                </a:lnTo>
                <a:lnTo>
                  <a:pt x="74814" y="6068"/>
                </a:lnTo>
                <a:lnTo>
                  <a:pt x="71461" y="9125"/>
                </a:lnTo>
                <a:lnTo>
                  <a:pt x="64346" y="15909"/>
                </a:lnTo>
                <a:lnTo>
                  <a:pt x="60672" y="20766"/>
                </a:lnTo>
                <a:lnTo>
                  <a:pt x="56952" y="26545"/>
                </a:lnTo>
                <a:lnTo>
                  <a:pt x="53202" y="32936"/>
                </a:lnTo>
                <a:lnTo>
                  <a:pt x="49432" y="38468"/>
                </a:lnTo>
                <a:lnTo>
                  <a:pt x="45649" y="43425"/>
                </a:lnTo>
                <a:lnTo>
                  <a:pt x="41857" y="48000"/>
                </a:lnTo>
                <a:lnTo>
                  <a:pt x="38059" y="53590"/>
                </a:lnTo>
                <a:lnTo>
                  <a:pt x="34257" y="59857"/>
                </a:lnTo>
                <a:lnTo>
                  <a:pt x="30452" y="66575"/>
                </a:lnTo>
                <a:lnTo>
                  <a:pt x="26646" y="76134"/>
                </a:lnTo>
                <a:lnTo>
                  <a:pt x="22838" y="87586"/>
                </a:lnTo>
                <a:lnTo>
                  <a:pt x="19030" y="100301"/>
                </a:lnTo>
                <a:lnTo>
                  <a:pt x="15221" y="111317"/>
                </a:lnTo>
                <a:lnTo>
                  <a:pt x="11411" y="121201"/>
                </a:lnTo>
                <a:lnTo>
                  <a:pt x="5062" y="137688"/>
                </a:lnTo>
                <a:lnTo>
                  <a:pt x="1488" y="155379"/>
                </a:lnTo>
                <a:lnTo>
                  <a:pt x="652" y="168964"/>
                </a:lnTo>
                <a:lnTo>
                  <a:pt x="280" y="183468"/>
                </a:lnTo>
                <a:lnTo>
                  <a:pt x="0" y="240028"/>
                </a:lnTo>
                <a:lnTo>
                  <a:pt x="1264" y="245109"/>
                </a:lnTo>
                <a:lnTo>
                  <a:pt x="6055" y="254140"/>
                </a:lnTo>
                <a:lnTo>
                  <a:pt x="9111" y="257057"/>
                </a:lnTo>
                <a:lnTo>
                  <a:pt x="12418" y="259002"/>
                </a:lnTo>
                <a:lnTo>
                  <a:pt x="20783" y="262122"/>
                </a:lnTo>
                <a:lnTo>
                  <a:pt x="25314" y="262549"/>
                </a:lnTo>
                <a:lnTo>
                  <a:pt x="31561" y="262739"/>
                </a:lnTo>
                <a:lnTo>
                  <a:pt x="38570" y="262823"/>
                </a:lnTo>
                <a:lnTo>
                  <a:pt x="42217" y="261575"/>
                </a:lnTo>
                <a:lnTo>
                  <a:pt x="45920" y="259474"/>
                </a:lnTo>
                <a:lnTo>
                  <a:pt x="49657" y="256803"/>
                </a:lnTo>
                <a:lnTo>
                  <a:pt x="52149" y="253752"/>
                </a:lnTo>
                <a:lnTo>
                  <a:pt x="53811" y="250448"/>
                </a:lnTo>
                <a:lnTo>
                  <a:pt x="54917" y="246975"/>
                </a:lnTo>
                <a:lnTo>
                  <a:pt x="59535" y="239731"/>
                </a:lnTo>
                <a:lnTo>
                  <a:pt x="65820" y="231007"/>
                </a:lnTo>
                <a:lnTo>
                  <a:pt x="69274" y="225125"/>
                </a:lnTo>
                <a:lnTo>
                  <a:pt x="72847" y="218663"/>
                </a:lnTo>
                <a:lnTo>
                  <a:pt x="80203" y="204711"/>
                </a:lnTo>
                <a:lnTo>
                  <a:pt x="83943" y="197433"/>
                </a:lnTo>
                <a:lnTo>
                  <a:pt x="88098" y="182575"/>
                </a:lnTo>
                <a:lnTo>
                  <a:pt x="96834" y="122002"/>
                </a:lnTo>
                <a:lnTo>
                  <a:pt x="100110" y="105464"/>
                </a:lnTo>
                <a:lnTo>
                  <a:pt x="103564" y="91900"/>
                </a:lnTo>
                <a:lnTo>
                  <a:pt x="107138" y="80317"/>
                </a:lnTo>
                <a:lnTo>
                  <a:pt x="111107" y="64060"/>
                </a:lnTo>
                <a:lnTo>
                  <a:pt x="114141" y="50061"/>
                </a:lnTo>
                <a:lnTo>
                  <a:pt x="116728" y="40995"/>
                </a:lnTo>
                <a:lnTo>
                  <a:pt x="123937" y="17270"/>
                </a:lnTo>
                <a:lnTo>
                  <a:pt x="124529" y="16593"/>
                </a:lnTo>
                <a:lnTo>
                  <a:pt x="124924" y="17413"/>
                </a:lnTo>
                <a:lnTo>
                  <a:pt x="125186" y="19228"/>
                </a:lnTo>
                <a:lnTo>
                  <a:pt x="143760" y="106733"/>
                </a:lnTo>
                <a:lnTo>
                  <a:pt x="150444" y="135926"/>
                </a:lnTo>
                <a:lnTo>
                  <a:pt x="156170" y="159197"/>
                </a:lnTo>
                <a:lnTo>
                  <a:pt x="161257" y="178521"/>
                </a:lnTo>
                <a:lnTo>
                  <a:pt x="165919" y="199025"/>
                </a:lnTo>
                <a:lnTo>
                  <a:pt x="174485" y="242125"/>
                </a:lnTo>
                <a:lnTo>
                  <a:pt x="178548" y="260477"/>
                </a:lnTo>
                <a:lnTo>
                  <a:pt x="182526" y="276521"/>
                </a:lnTo>
                <a:lnTo>
                  <a:pt x="186448" y="291028"/>
                </a:lnTo>
                <a:lnTo>
                  <a:pt x="194193" y="317306"/>
                </a:lnTo>
                <a:lnTo>
                  <a:pt x="198037" y="329648"/>
                </a:lnTo>
                <a:lnTo>
                  <a:pt x="200598" y="341685"/>
                </a:lnTo>
                <a:lnTo>
                  <a:pt x="202307" y="353520"/>
                </a:lnTo>
                <a:lnTo>
                  <a:pt x="203445" y="365221"/>
                </a:lnTo>
                <a:lnTo>
                  <a:pt x="204204" y="380640"/>
                </a:lnTo>
                <a:lnTo>
                  <a:pt x="205273" y="433669"/>
                </a:lnTo>
                <a:lnTo>
                  <a:pt x="205523" y="457749"/>
                </a:lnTo>
                <a:lnTo>
                  <a:pt x="204319" y="468996"/>
                </a:lnTo>
                <a:lnTo>
                  <a:pt x="202246" y="480304"/>
                </a:lnTo>
                <a:lnTo>
                  <a:pt x="199595" y="491653"/>
                </a:lnTo>
                <a:lnTo>
                  <a:pt x="196558" y="503028"/>
                </a:lnTo>
                <a:lnTo>
                  <a:pt x="189796" y="525829"/>
                </a:lnTo>
                <a:lnTo>
                  <a:pt x="186215" y="534702"/>
                </a:lnTo>
                <a:lnTo>
                  <a:pt x="182558" y="541889"/>
                </a:lnTo>
                <a:lnTo>
                  <a:pt x="178849" y="547949"/>
                </a:lnTo>
                <a:lnTo>
                  <a:pt x="175107" y="553259"/>
                </a:lnTo>
                <a:lnTo>
                  <a:pt x="171342" y="558070"/>
                </a:lnTo>
                <a:lnTo>
                  <a:pt x="167562" y="562547"/>
                </a:lnTo>
                <a:lnTo>
                  <a:pt x="163772" y="565532"/>
                </a:lnTo>
                <a:lnTo>
                  <a:pt x="159976" y="567521"/>
                </a:lnTo>
                <a:lnTo>
                  <a:pt x="156175" y="568847"/>
                </a:lnTo>
                <a:lnTo>
                  <a:pt x="152370" y="569732"/>
                </a:lnTo>
                <a:lnTo>
                  <a:pt x="148564" y="570321"/>
                </a:lnTo>
                <a:lnTo>
                  <a:pt x="144757" y="570715"/>
                </a:lnTo>
                <a:lnTo>
                  <a:pt x="140949" y="570976"/>
                </a:lnTo>
                <a:lnTo>
                  <a:pt x="137140" y="571151"/>
                </a:lnTo>
                <a:lnTo>
                  <a:pt x="133330" y="571268"/>
                </a:lnTo>
                <a:lnTo>
                  <a:pt x="126981" y="570075"/>
                </a:lnTo>
                <a:lnTo>
                  <a:pt x="118938" y="568010"/>
                </a:lnTo>
                <a:lnTo>
                  <a:pt x="96858" y="561639"/>
                </a:lnTo>
                <a:lnTo>
                  <a:pt x="90451" y="560768"/>
                </a:lnTo>
                <a:lnTo>
                  <a:pt x="79993" y="5486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97"/>
          <p:cNvSpPr/>
          <p:nvPr/>
        </p:nvSpPr>
        <p:spPr>
          <a:xfrm>
            <a:off x="7978140" y="6161732"/>
            <a:ext cx="182880" cy="328425"/>
          </a:xfrm>
          <a:custGeom>
            <a:avLst/>
            <a:gdLst/>
            <a:ahLst/>
            <a:cxnLst/>
            <a:rect l="0" t="0" r="0" b="0"/>
            <a:pathLst>
              <a:path w="182880" h="328425">
                <a:moveTo>
                  <a:pt x="0" y="239068"/>
                </a:moveTo>
                <a:lnTo>
                  <a:pt x="25750" y="239068"/>
                </a:lnTo>
                <a:lnTo>
                  <a:pt x="29866" y="237798"/>
                </a:lnTo>
                <a:lnTo>
                  <a:pt x="33881" y="235681"/>
                </a:lnTo>
                <a:lnTo>
                  <a:pt x="37827" y="233000"/>
                </a:lnTo>
                <a:lnTo>
                  <a:pt x="42998" y="228673"/>
                </a:lnTo>
                <a:lnTo>
                  <a:pt x="48985" y="223247"/>
                </a:lnTo>
                <a:lnTo>
                  <a:pt x="66161" y="206863"/>
                </a:lnTo>
                <a:lnTo>
                  <a:pt x="70777" y="202358"/>
                </a:lnTo>
                <a:lnTo>
                  <a:pt x="73854" y="198084"/>
                </a:lnTo>
                <a:lnTo>
                  <a:pt x="77274" y="189950"/>
                </a:lnTo>
                <a:lnTo>
                  <a:pt x="82181" y="182101"/>
                </a:lnTo>
                <a:lnTo>
                  <a:pt x="85267" y="178230"/>
                </a:lnTo>
                <a:lnTo>
                  <a:pt x="88594" y="171839"/>
                </a:lnTo>
                <a:lnTo>
                  <a:pt x="92082" y="163769"/>
                </a:lnTo>
                <a:lnTo>
                  <a:pt x="95678" y="154578"/>
                </a:lnTo>
                <a:lnTo>
                  <a:pt x="99345" y="145911"/>
                </a:lnTo>
                <a:lnTo>
                  <a:pt x="106806" y="129508"/>
                </a:lnTo>
                <a:lnTo>
                  <a:pt x="109305" y="120308"/>
                </a:lnTo>
                <a:lnTo>
                  <a:pt x="110970" y="110364"/>
                </a:lnTo>
                <a:lnTo>
                  <a:pt x="112080" y="99925"/>
                </a:lnTo>
                <a:lnTo>
                  <a:pt x="112820" y="87886"/>
                </a:lnTo>
                <a:lnTo>
                  <a:pt x="113642" y="60962"/>
                </a:lnTo>
                <a:lnTo>
                  <a:pt x="112591" y="49210"/>
                </a:lnTo>
                <a:lnTo>
                  <a:pt x="110621" y="38837"/>
                </a:lnTo>
                <a:lnTo>
                  <a:pt x="108036" y="29380"/>
                </a:lnTo>
                <a:lnTo>
                  <a:pt x="105044" y="21806"/>
                </a:lnTo>
                <a:lnTo>
                  <a:pt x="101779" y="15486"/>
                </a:lnTo>
                <a:lnTo>
                  <a:pt x="98332" y="10004"/>
                </a:lnTo>
                <a:lnTo>
                  <a:pt x="94765" y="6348"/>
                </a:lnTo>
                <a:lnTo>
                  <a:pt x="91117" y="3911"/>
                </a:lnTo>
                <a:lnTo>
                  <a:pt x="87414" y="2287"/>
                </a:lnTo>
                <a:lnTo>
                  <a:pt x="83676" y="1203"/>
                </a:lnTo>
                <a:lnTo>
                  <a:pt x="79914" y="481"/>
                </a:lnTo>
                <a:lnTo>
                  <a:pt x="76135" y="0"/>
                </a:lnTo>
                <a:lnTo>
                  <a:pt x="73617" y="949"/>
                </a:lnTo>
                <a:lnTo>
                  <a:pt x="71938" y="2852"/>
                </a:lnTo>
                <a:lnTo>
                  <a:pt x="70819" y="5390"/>
                </a:lnTo>
                <a:lnTo>
                  <a:pt x="66188" y="11598"/>
                </a:lnTo>
                <a:lnTo>
                  <a:pt x="63176" y="15031"/>
                </a:lnTo>
                <a:lnTo>
                  <a:pt x="59897" y="18590"/>
                </a:lnTo>
                <a:lnTo>
                  <a:pt x="52867" y="25931"/>
                </a:lnTo>
                <a:lnTo>
                  <a:pt x="50485" y="30936"/>
                </a:lnTo>
                <a:lnTo>
                  <a:pt x="48897" y="36814"/>
                </a:lnTo>
                <a:lnTo>
                  <a:pt x="47837" y="43271"/>
                </a:lnTo>
                <a:lnTo>
                  <a:pt x="29997" y="134598"/>
                </a:lnTo>
                <a:lnTo>
                  <a:pt x="27617" y="150371"/>
                </a:lnTo>
                <a:lnTo>
                  <a:pt x="26031" y="164697"/>
                </a:lnTo>
                <a:lnTo>
                  <a:pt x="24974" y="178056"/>
                </a:lnTo>
                <a:lnTo>
                  <a:pt x="25539" y="189504"/>
                </a:lnTo>
                <a:lnTo>
                  <a:pt x="27186" y="199675"/>
                </a:lnTo>
                <a:lnTo>
                  <a:pt x="29554" y="208996"/>
                </a:lnTo>
                <a:lnTo>
                  <a:pt x="31133" y="217750"/>
                </a:lnTo>
                <a:lnTo>
                  <a:pt x="32185" y="226126"/>
                </a:lnTo>
                <a:lnTo>
                  <a:pt x="32887" y="234250"/>
                </a:lnTo>
                <a:lnTo>
                  <a:pt x="34624" y="242205"/>
                </a:lnTo>
                <a:lnTo>
                  <a:pt x="37052" y="250049"/>
                </a:lnTo>
                <a:lnTo>
                  <a:pt x="39941" y="257819"/>
                </a:lnTo>
                <a:lnTo>
                  <a:pt x="43137" y="264269"/>
                </a:lnTo>
                <a:lnTo>
                  <a:pt x="46539" y="269838"/>
                </a:lnTo>
                <a:lnTo>
                  <a:pt x="50076" y="274821"/>
                </a:lnTo>
                <a:lnTo>
                  <a:pt x="67189" y="300037"/>
                </a:lnTo>
                <a:lnTo>
                  <a:pt x="72732" y="306385"/>
                </a:lnTo>
                <a:lnTo>
                  <a:pt x="77698" y="310615"/>
                </a:lnTo>
                <a:lnTo>
                  <a:pt x="82279" y="313436"/>
                </a:lnTo>
                <a:lnTo>
                  <a:pt x="86602" y="316587"/>
                </a:lnTo>
                <a:lnTo>
                  <a:pt x="90755" y="319957"/>
                </a:lnTo>
                <a:lnTo>
                  <a:pt x="94793" y="323474"/>
                </a:lnTo>
                <a:lnTo>
                  <a:pt x="98756" y="325818"/>
                </a:lnTo>
                <a:lnTo>
                  <a:pt x="102666" y="327381"/>
                </a:lnTo>
                <a:lnTo>
                  <a:pt x="106544" y="328424"/>
                </a:lnTo>
                <a:lnTo>
                  <a:pt x="110400" y="327848"/>
                </a:lnTo>
                <a:lnTo>
                  <a:pt x="114239" y="326195"/>
                </a:lnTo>
                <a:lnTo>
                  <a:pt x="118069" y="323822"/>
                </a:lnTo>
                <a:lnTo>
                  <a:pt x="121892" y="322240"/>
                </a:lnTo>
                <a:lnTo>
                  <a:pt x="125712" y="321186"/>
                </a:lnTo>
                <a:lnTo>
                  <a:pt x="129527" y="320483"/>
                </a:lnTo>
                <a:lnTo>
                  <a:pt x="133341" y="318744"/>
                </a:lnTo>
                <a:lnTo>
                  <a:pt x="137155" y="316315"/>
                </a:lnTo>
                <a:lnTo>
                  <a:pt x="140966" y="313426"/>
                </a:lnTo>
                <a:lnTo>
                  <a:pt x="146047" y="307690"/>
                </a:lnTo>
                <a:lnTo>
                  <a:pt x="151975" y="300056"/>
                </a:lnTo>
                <a:lnTo>
                  <a:pt x="158467" y="291157"/>
                </a:lnTo>
                <a:lnTo>
                  <a:pt x="164064" y="283954"/>
                </a:lnTo>
                <a:lnTo>
                  <a:pt x="169065" y="277881"/>
                </a:lnTo>
                <a:lnTo>
                  <a:pt x="182879" y="25049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98"/>
          <p:cNvSpPr/>
          <p:nvPr/>
        </p:nvSpPr>
        <p:spPr>
          <a:xfrm>
            <a:off x="8206740" y="6160769"/>
            <a:ext cx="217170" cy="304127"/>
          </a:xfrm>
          <a:custGeom>
            <a:avLst/>
            <a:gdLst/>
            <a:ahLst/>
            <a:cxnLst/>
            <a:rect l="0" t="0" r="0" b="0"/>
            <a:pathLst>
              <a:path w="217170" h="304127">
                <a:moveTo>
                  <a:pt x="0" y="0"/>
                </a:moveTo>
                <a:lnTo>
                  <a:pt x="0" y="15909"/>
                </a:lnTo>
                <a:lnTo>
                  <a:pt x="1270" y="22036"/>
                </a:lnTo>
                <a:lnTo>
                  <a:pt x="3386" y="29931"/>
                </a:lnTo>
                <a:lnTo>
                  <a:pt x="6068" y="39004"/>
                </a:lnTo>
                <a:lnTo>
                  <a:pt x="7855" y="47593"/>
                </a:lnTo>
                <a:lnTo>
                  <a:pt x="9046" y="55859"/>
                </a:lnTo>
                <a:lnTo>
                  <a:pt x="9841" y="63909"/>
                </a:lnTo>
                <a:lnTo>
                  <a:pt x="11640" y="73086"/>
                </a:lnTo>
                <a:lnTo>
                  <a:pt x="14110" y="83015"/>
                </a:lnTo>
                <a:lnTo>
                  <a:pt x="17027" y="93443"/>
                </a:lnTo>
                <a:lnTo>
                  <a:pt x="20241" y="106746"/>
                </a:lnTo>
                <a:lnTo>
                  <a:pt x="27200" y="138459"/>
                </a:lnTo>
                <a:lnTo>
                  <a:pt x="29562" y="151996"/>
                </a:lnTo>
                <a:lnTo>
                  <a:pt x="31138" y="163561"/>
                </a:lnTo>
                <a:lnTo>
                  <a:pt x="32189" y="173811"/>
                </a:lnTo>
                <a:lnTo>
                  <a:pt x="32888" y="189534"/>
                </a:lnTo>
                <a:lnTo>
                  <a:pt x="33874" y="250328"/>
                </a:lnTo>
                <a:lnTo>
                  <a:pt x="34235" y="303789"/>
                </a:lnTo>
                <a:lnTo>
                  <a:pt x="34253" y="304126"/>
                </a:lnTo>
                <a:lnTo>
                  <a:pt x="34274" y="301114"/>
                </a:lnTo>
                <a:lnTo>
                  <a:pt x="33008" y="298533"/>
                </a:lnTo>
                <a:lnTo>
                  <a:pt x="28217" y="292278"/>
                </a:lnTo>
                <a:lnTo>
                  <a:pt x="26431" y="287562"/>
                </a:lnTo>
                <a:lnTo>
                  <a:pt x="25241" y="281878"/>
                </a:lnTo>
                <a:lnTo>
                  <a:pt x="24447" y="275549"/>
                </a:lnTo>
                <a:lnTo>
                  <a:pt x="25188" y="261169"/>
                </a:lnTo>
                <a:lnTo>
                  <a:pt x="26951" y="241423"/>
                </a:lnTo>
                <a:lnTo>
                  <a:pt x="29398" y="218099"/>
                </a:lnTo>
                <a:lnTo>
                  <a:pt x="35502" y="171863"/>
                </a:lnTo>
                <a:lnTo>
                  <a:pt x="38907" y="148866"/>
                </a:lnTo>
                <a:lnTo>
                  <a:pt x="42448" y="130994"/>
                </a:lnTo>
                <a:lnTo>
                  <a:pt x="46079" y="116540"/>
                </a:lnTo>
                <a:lnTo>
                  <a:pt x="49769" y="104363"/>
                </a:lnTo>
                <a:lnTo>
                  <a:pt x="53499" y="93706"/>
                </a:lnTo>
                <a:lnTo>
                  <a:pt x="57256" y="84061"/>
                </a:lnTo>
                <a:lnTo>
                  <a:pt x="61030" y="75091"/>
                </a:lnTo>
                <a:lnTo>
                  <a:pt x="64817" y="66571"/>
                </a:lnTo>
                <a:lnTo>
                  <a:pt x="72411" y="50330"/>
                </a:lnTo>
                <a:lnTo>
                  <a:pt x="76214" y="43714"/>
                </a:lnTo>
                <a:lnTo>
                  <a:pt x="80019" y="38032"/>
                </a:lnTo>
                <a:lnTo>
                  <a:pt x="83826" y="32975"/>
                </a:lnTo>
                <a:lnTo>
                  <a:pt x="87634" y="29604"/>
                </a:lnTo>
                <a:lnTo>
                  <a:pt x="91442" y="27356"/>
                </a:lnTo>
                <a:lnTo>
                  <a:pt x="95251" y="25858"/>
                </a:lnTo>
                <a:lnTo>
                  <a:pt x="99061" y="24858"/>
                </a:lnTo>
                <a:lnTo>
                  <a:pt x="102870" y="24193"/>
                </a:lnTo>
                <a:lnTo>
                  <a:pt x="106681" y="23748"/>
                </a:lnTo>
                <a:lnTo>
                  <a:pt x="110491" y="23453"/>
                </a:lnTo>
                <a:lnTo>
                  <a:pt x="114300" y="23255"/>
                </a:lnTo>
                <a:lnTo>
                  <a:pt x="118110" y="23124"/>
                </a:lnTo>
                <a:lnTo>
                  <a:pt x="121919" y="24306"/>
                </a:lnTo>
                <a:lnTo>
                  <a:pt x="125729" y="26364"/>
                </a:lnTo>
                <a:lnTo>
                  <a:pt x="129539" y="29007"/>
                </a:lnTo>
                <a:lnTo>
                  <a:pt x="133350" y="32038"/>
                </a:lnTo>
                <a:lnTo>
                  <a:pt x="137160" y="35328"/>
                </a:lnTo>
                <a:lnTo>
                  <a:pt x="140969" y="38792"/>
                </a:lnTo>
                <a:lnTo>
                  <a:pt x="143510" y="43642"/>
                </a:lnTo>
                <a:lnTo>
                  <a:pt x="145203" y="49415"/>
                </a:lnTo>
                <a:lnTo>
                  <a:pt x="146332" y="55803"/>
                </a:lnTo>
                <a:lnTo>
                  <a:pt x="149625" y="68952"/>
                </a:lnTo>
                <a:lnTo>
                  <a:pt x="160057" y="107269"/>
                </a:lnTo>
                <a:lnTo>
                  <a:pt x="165124" y="123583"/>
                </a:lnTo>
                <a:lnTo>
                  <a:pt x="169772" y="136998"/>
                </a:lnTo>
                <a:lnTo>
                  <a:pt x="174142" y="148482"/>
                </a:lnTo>
                <a:lnTo>
                  <a:pt x="177054" y="157408"/>
                </a:lnTo>
                <a:lnTo>
                  <a:pt x="178996" y="164629"/>
                </a:lnTo>
                <a:lnTo>
                  <a:pt x="180290" y="170713"/>
                </a:lnTo>
                <a:lnTo>
                  <a:pt x="182424" y="177308"/>
                </a:lnTo>
                <a:lnTo>
                  <a:pt x="185115" y="184246"/>
                </a:lnTo>
                <a:lnTo>
                  <a:pt x="188180" y="191411"/>
                </a:lnTo>
                <a:lnTo>
                  <a:pt x="190224" y="197458"/>
                </a:lnTo>
                <a:lnTo>
                  <a:pt x="191585" y="202759"/>
                </a:lnTo>
                <a:lnTo>
                  <a:pt x="192493" y="207563"/>
                </a:lnTo>
                <a:lnTo>
                  <a:pt x="194368" y="210765"/>
                </a:lnTo>
                <a:lnTo>
                  <a:pt x="196889" y="212900"/>
                </a:lnTo>
                <a:lnTo>
                  <a:pt x="199839" y="214323"/>
                </a:lnTo>
                <a:lnTo>
                  <a:pt x="206504" y="215906"/>
                </a:lnTo>
                <a:lnTo>
                  <a:pt x="217169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9"/>
          <p:cNvSpPr/>
          <p:nvPr/>
        </p:nvSpPr>
        <p:spPr>
          <a:xfrm>
            <a:off x="8482297" y="6057816"/>
            <a:ext cx="558833" cy="497832"/>
          </a:xfrm>
          <a:custGeom>
            <a:avLst/>
            <a:gdLst/>
            <a:ahLst/>
            <a:cxnLst/>
            <a:rect l="0" t="0" r="0" b="0"/>
            <a:pathLst>
              <a:path w="558833" h="497832">
                <a:moveTo>
                  <a:pt x="101632" y="102953"/>
                </a:moveTo>
                <a:lnTo>
                  <a:pt x="62687" y="102953"/>
                </a:lnTo>
                <a:lnTo>
                  <a:pt x="59159" y="104224"/>
                </a:lnTo>
                <a:lnTo>
                  <a:pt x="51852" y="109021"/>
                </a:lnTo>
                <a:lnTo>
                  <a:pt x="49395" y="112078"/>
                </a:lnTo>
                <a:lnTo>
                  <a:pt x="47758" y="115387"/>
                </a:lnTo>
                <a:lnTo>
                  <a:pt x="43398" y="126259"/>
                </a:lnTo>
                <a:lnTo>
                  <a:pt x="32994" y="148024"/>
                </a:lnTo>
                <a:lnTo>
                  <a:pt x="12856" y="188839"/>
                </a:lnTo>
                <a:lnTo>
                  <a:pt x="8158" y="200851"/>
                </a:lnTo>
                <a:lnTo>
                  <a:pt x="5026" y="211398"/>
                </a:lnTo>
                <a:lnTo>
                  <a:pt x="2938" y="220970"/>
                </a:lnTo>
                <a:lnTo>
                  <a:pt x="1547" y="233701"/>
                </a:lnTo>
                <a:lnTo>
                  <a:pt x="619" y="248538"/>
                </a:lnTo>
                <a:lnTo>
                  <a:pt x="0" y="264780"/>
                </a:lnTo>
                <a:lnTo>
                  <a:pt x="858" y="281958"/>
                </a:lnTo>
                <a:lnTo>
                  <a:pt x="2699" y="299759"/>
                </a:lnTo>
                <a:lnTo>
                  <a:pt x="5197" y="317978"/>
                </a:lnTo>
                <a:lnTo>
                  <a:pt x="8132" y="331393"/>
                </a:lnTo>
                <a:lnTo>
                  <a:pt x="11358" y="341606"/>
                </a:lnTo>
                <a:lnTo>
                  <a:pt x="18331" y="356342"/>
                </a:lnTo>
                <a:lnTo>
                  <a:pt x="25662" y="367123"/>
                </a:lnTo>
                <a:lnTo>
                  <a:pt x="29396" y="370507"/>
                </a:lnTo>
                <a:lnTo>
                  <a:pt x="33155" y="372762"/>
                </a:lnTo>
                <a:lnTo>
                  <a:pt x="40718" y="375268"/>
                </a:lnTo>
                <a:lnTo>
                  <a:pt x="55922" y="376878"/>
                </a:lnTo>
                <a:lnTo>
                  <a:pt x="59728" y="377010"/>
                </a:lnTo>
                <a:lnTo>
                  <a:pt x="63537" y="375828"/>
                </a:lnTo>
                <a:lnTo>
                  <a:pt x="71154" y="371128"/>
                </a:lnTo>
                <a:lnTo>
                  <a:pt x="87663" y="356492"/>
                </a:lnTo>
                <a:lnTo>
                  <a:pt x="100080" y="344330"/>
                </a:lnTo>
                <a:lnTo>
                  <a:pt x="110680" y="330459"/>
                </a:lnTo>
                <a:lnTo>
                  <a:pt x="119624" y="315827"/>
                </a:lnTo>
                <a:lnTo>
                  <a:pt x="127831" y="300857"/>
                </a:lnTo>
                <a:lnTo>
                  <a:pt x="131798" y="292039"/>
                </a:lnTo>
                <a:lnTo>
                  <a:pt x="135713" y="282351"/>
                </a:lnTo>
                <a:lnTo>
                  <a:pt x="143450" y="261425"/>
                </a:lnTo>
                <a:lnTo>
                  <a:pt x="162151" y="206788"/>
                </a:lnTo>
                <a:lnTo>
                  <a:pt x="183860" y="141950"/>
                </a:lnTo>
                <a:lnTo>
                  <a:pt x="188201" y="126411"/>
                </a:lnTo>
                <a:lnTo>
                  <a:pt x="192365" y="109702"/>
                </a:lnTo>
                <a:lnTo>
                  <a:pt x="196411" y="92212"/>
                </a:lnTo>
                <a:lnTo>
                  <a:pt x="200378" y="76743"/>
                </a:lnTo>
                <a:lnTo>
                  <a:pt x="204293" y="62620"/>
                </a:lnTo>
                <a:lnTo>
                  <a:pt x="213634" y="30780"/>
                </a:lnTo>
                <a:lnTo>
                  <a:pt x="214400" y="29438"/>
                </a:lnTo>
                <a:lnTo>
                  <a:pt x="214911" y="29813"/>
                </a:lnTo>
                <a:lnTo>
                  <a:pt x="215251" y="31334"/>
                </a:lnTo>
                <a:lnTo>
                  <a:pt x="215630" y="60116"/>
                </a:lnTo>
                <a:lnTo>
                  <a:pt x="215915" y="153786"/>
                </a:lnTo>
                <a:lnTo>
                  <a:pt x="217191" y="164782"/>
                </a:lnTo>
                <a:lnTo>
                  <a:pt x="219311" y="177192"/>
                </a:lnTo>
                <a:lnTo>
                  <a:pt x="221994" y="190546"/>
                </a:lnTo>
                <a:lnTo>
                  <a:pt x="225054" y="200719"/>
                </a:lnTo>
                <a:lnTo>
                  <a:pt x="231840" y="215408"/>
                </a:lnTo>
                <a:lnTo>
                  <a:pt x="236732" y="224750"/>
                </a:lnTo>
                <a:lnTo>
                  <a:pt x="244250" y="233586"/>
                </a:lnTo>
                <a:lnTo>
                  <a:pt x="248781" y="235761"/>
                </a:lnTo>
                <a:lnTo>
                  <a:pt x="264753" y="238824"/>
                </a:lnTo>
                <a:lnTo>
                  <a:pt x="269380" y="239541"/>
                </a:lnTo>
                <a:lnTo>
                  <a:pt x="271884" y="238461"/>
                </a:lnTo>
                <a:lnTo>
                  <a:pt x="288415" y="227605"/>
                </a:lnTo>
                <a:lnTo>
                  <a:pt x="294734" y="224154"/>
                </a:lnTo>
                <a:lnTo>
                  <a:pt x="305142" y="213547"/>
                </a:lnTo>
                <a:lnTo>
                  <a:pt x="314001" y="199096"/>
                </a:lnTo>
                <a:lnTo>
                  <a:pt x="318142" y="189908"/>
                </a:lnTo>
                <a:lnTo>
                  <a:pt x="322172" y="179973"/>
                </a:lnTo>
                <a:lnTo>
                  <a:pt x="326129" y="168271"/>
                </a:lnTo>
                <a:lnTo>
                  <a:pt x="330037" y="155388"/>
                </a:lnTo>
                <a:lnTo>
                  <a:pt x="351502" y="80009"/>
                </a:lnTo>
                <a:lnTo>
                  <a:pt x="357112" y="62257"/>
                </a:lnTo>
                <a:lnTo>
                  <a:pt x="362122" y="47882"/>
                </a:lnTo>
                <a:lnTo>
                  <a:pt x="366732" y="35760"/>
                </a:lnTo>
                <a:lnTo>
                  <a:pt x="369806" y="25137"/>
                </a:lnTo>
                <a:lnTo>
                  <a:pt x="371854" y="15516"/>
                </a:lnTo>
                <a:lnTo>
                  <a:pt x="374132" y="1862"/>
                </a:lnTo>
                <a:lnTo>
                  <a:pt x="374739" y="0"/>
                </a:lnTo>
                <a:lnTo>
                  <a:pt x="375143" y="28"/>
                </a:lnTo>
                <a:lnTo>
                  <a:pt x="381780" y="6135"/>
                </a:lnTo>
                <a:lnTo>
                  <a:pt x="383648" y="9197"/>
                </a:lnTo>
                <a:lnTo>
                  <a:pt x="387546" y="20846"/>
                </a:lnTo>
                <a:lnTo>
                  <a:pt x="392958" y="33018"/>
                </a:lnTo>
                <a:lnTo>
                  <a:pt x="396211" y="43508"/>
                </a:lnTo>
                <a:lnTo>
                  <a:pt x="398926" y="54943"/>
                </a:lnTo>
                <a:lnTo>
                  <a:pt x="404366" y="72726"/>
                </a:lnTo>
                <a:lnTo>
                  <a:pt x="414404" y="110262"/>
                </a:lnTo>
                <a:lnTo>
                  <a:pt x="420637" y="134496"/>
                </a:lnTo>
                <a:lnTo>
                  <a:pt x="426062" y="159542"/>
                </a:lnTo>
                <a:lnTo>
                  <a:pt x="430949" y="185129"/>
                </a:lnTo>
                <a:lnTo>
                  <a:pt x="435477" y="211077"/>
                </a:lnTo>
                <a:lnTo>
                  <a:pt x="439766" y="230916"/>
                </a:lnTo>
                <a:lnTo>
                  <a:pt x="443894" y="246682"/>
                </a:lnTo>
                <a:lnTo>
                  <a:pt x="447917" y="259732"/>
                </a:lnTo>
                <a:lnTo>
                  <a:pt x="453139" y="282402"/>
                </a:lnTo>
                <a:lnTo>
                  <a:pt x="465714" y="344845"/>
                </a:lnTo>
                <a:lnTo>
                  <a:pt x="470084" y="369625"/>
                </a:lnTo>
                <a:lnTo>
                  <a:pt x="472996" y="388685"/>
                </a:lnTo>
                <a:lnTo>
                  <a:pt x="474939" y="403931"/>
                </a:lnTo>
                <a:lnTo>
                  <a:pt x="476232" y="419175"/>
                </a:lnTo>
                <a:lnTo>
                  <a:pt x="477097" y="434418"/>
                </a:lnTo>
                <a:lnTo>
                  <a:pt x="478055" y="462361"/>
                </a:lnTo>
                <a:lnTo>
                  <a:pt x="478722" y="497149"/>
                </a:lnTo>
                <a:lnTo>
                  <a:pt x="477485" y="497831"/>
                </a:lnTo>
                <a:lnTo>
                  <a:pt x="475391" y="497015"/>
                </a:lnTo>
                <a:lnTo>
                  <a:pt x="472724" y="495201"/>
                </a:lnTo>
                <a:lnTo>
                  <a:pt x="470947" y="492722"/>
                </a:lnTo>
                <a:lnTo>
                  <a:pt x="468972" y="486580"/>
                </a:lnTo>
                <a:lnTo>
                  <a:pt x="461322" y="476231"/>
                </a:lnTo>
                <a:lnTo>
                  <a:pt x="450725" y="464435"/>
                </a:lnTo>
                <a:lnTo>
                  <a:pt x="441781" y="454958"/>
                </a:lnTo>
                <a:lnTo>
                  <a:pt x="438888" y="450653"/>
                </a:lnTo>
                <a:lnTo>
                  <a:pt x="435674" y="442483"/>
                </a:lnTo>
                <a:lnTo>
                  <a:pt x="434245" y="431232"/>
                </a:lnTo>
                <a:lnTo>
                  <a:pt x="433864" y="424676"/>
                </a:lnTo>
                <a:lnTo>
                  <a:pt x="432341" y="419035"/>
                </a:lnTo>
                <a:lnTo>
                  <a:pt x="425398" y="403758"/>
                </a:lnTo>
                <a:lnTo>
                  <a:pt x="423328" y="390738"/>
                </a:lnTo>
                <a:lnTo>
                  <a:pt x="421506" y="379900"/>
                </a:lnTo>
                <a:lnTo>
                  <a:pt x="416095" y="350924"/>
                </a:lnTo>
                <a:lnTo>
                  <a:pt x="414144" y="334307"/>
                </a:lnTo>
                <a:lnTo>
                  <a:pt x="412844" y="316879"/>
                </a:lnTo>
                <a:lnTo>
                  <a:pt x="411977" y="298911"/>
                </a:lnTo>
                <a:lnTo>
                  <a:pt x="412669" y="283122"/>
                </a:lnTo>
                <a:lnTo>
                  <a:pt x="414401" y="268785"/>
                </a:lnTo>
                <a:lnTo>
                  <a:pt x="416824" y="255418"/>
                </a:lnTo>
                <a:lnTo>
                  <a:pt x="419710" y="243966"/>
                </a:lnTo>
                <a:lnTo>
                  <a:pt x="422905" y="233792"/>
                </a:lnTo>
                <a:lnTo>
                  <a:pt x="429840" y="214444"/>
                </a:lnTo>
                <a:lnTo>
                  <a:pt x="448415" y="159733"/>
                </a:lnTo>
                <a:lnTo>
                  <a:pt x="452201" y="149697"/>
                </a:lnTo>
                <a:lnTo>
                  <a:pt x="455994" y="140466"/>
                </a:lnTo>
                <a:lnTo>
                  <a:pt x="459794" y="131772"/>
                </a:lnTo>
                <a:lnTo>
                  <a:pt x="466137" y="119625"/>
                </a:lnTo>
                <a:lnTo>
                  <a:pt x="483344" y="89197"/>
                </a:lnTo>
                <a:lnTo>
                  <a:pt x="490727" y="77272"/>
                </a:lnTo>
                <a:lnTo>
                  <a:pt x="496919" y="68053"/>
                </a:lnTo>
                <a:lnTo>
                  <a:pt x="507186" y="54422"/>
                </a:lnTo>
                <a:lnTo>
                  <a:pt x="515982" y="44130"/>
                </a:lnTo>
                <a:lnTo>
                  <a:pt x="527511" y="35324"/>
                </a:lnTo>
                <a:lnTo>
                  <a:pt x="534142" y="31197"/>
                </a:lnTo>
                <a:lnTo>
                  <a:pt x="538562" y="27176"/>
                </a:lnTo>
                <a:lnTo>
                  <a:pt x="541509" y="23225"/>
                </a:lnTo>
                <a:lnTo>
                  <a:pt x="543473" y="19321"/>
                </a:lnTo>
                <a:lnTo>
                  <a:pt x="546053" y="16719"/>
                </a:lnTo>
                <a:lnTo>
                  <a:pt x="549043" y="14983"/>
                </a:lnTo>
                <a:lnTo>
                  <a:pt x="558832" y="115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More about properties of tangents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800600"/>
          </a:xfrm>
        </p:spPr>
        <p:txBody>
          <a:bodyPr/>
          <a:lstStyle/>
          <a:p>
            <a:r>
              <a:rPr lang="en-US" sz="2600" b="1" dirty="0"/>
              <a:t>Corollary: </a:t>
            </a:r>
            <a:r>
              <a:rPr lang="en-US" sz="2600" dirty="0"/>
              <a:t>Tangents to a circle from a point are congruent</a:t>
            </a:r>
            <a:r>
              <a:rPr lang="en-US" sz="2600" dirty="0" smtClean="0"/>
              <a:t>.</a:t>
            </a:r>
            <a:endParaRPr lang="en-US" sz="2600" dirty="0"/>
          </a:p>
        </p:txBody>
      </p:sp>
      <p:sp>
        <p:nvSpPr>
          <p:cNvPr id="7" name="Oval 6"/>
          <p:cNvSpPr/>
          <p:nvPr/>
        </p:nvSpPr>
        <p:spPr>
          <a:xfrm>
            <a:off x="5181600" y="1981200"/>
            <a:ext cx="3657600" cy="3657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0"/>
          <p:cNvSpPr/>
          <p:nvPr/>
        </p:nvSpPr>
        <p:spPr>
          <a:xfrm>
            <a:off x="2813620" y="4080693"/>
            <a:ext cx="260476" cy="170459"/>
          </a:xfrm>
          <a:custGeom>
            <a:avLst/>
            <a:gdLst/>
            <a:ahLst/>
            <a:cxnLst/>
            <a:rect l="0" t="0" r="0" b="0"/>
            <a:pathLst>
              <a:path w="260476" h="170459">
                <a:moveTo>
                  <a:pt x="181040" y="56966"/>
                </a:moveTo>
                <a:lnTo>
                  <a:pt x="181040" y="50899"/>
                </a:lnTo>
                <a:lnTo>
                  <a:pt x="179769" y="47841"/>
                </a:lnTo>
                <a:lnTo>
                  <a:pt x="177653" y="44533"/>
                </a:lnTo>
                <a:lnTo>
                  <a:pt x="171198" y="36166"/>
                </a:lnTo>
                <a:lnTo>
                  <a:pt x="169399" y="35479"/>
                </a:lnTo>
                <a:lnTo>
                  <a:pt x="164012" y="34717"/>
                </a:lnTo>
                <a:lnTo>
                  <a:pt x="162068" y="33243"/>
                </a:lnTo>
                <a:lnTo>
                  <a:pt x="160772" y="30991"/>
                </a:lnTo>
                <a:lnTo>
                  <a:pt x="159908" y="28219"/>
                </a:lnTo>
                <a:lnTo>
                  <a:pt x="156792" y="26372"/>
                </a:lnTo>
                <a:lnTo>
                  <a:pt x="152174" y="25140"/>
                </a:lnTo>
                <a:lnTo>
                  <a:pt x="146556" y="24319"/>
                </a:lnTo>
                <a:lnTo>
                  <a:pt x="141541" y="25042"/>
                </a:lnTo>
                <a:lnTo>
                  <a:pt x="136927" y="26793"/>
                </a:lnTo>
                <a:lnTo>
                  <a:pt x="132581" y="29231"/>
                </a:lnTo>
                <a:lnTo>
                  <a:pt x="128414" y="30856"/>
                </a:lnTo>
                <a:lnTo>
                  <a:pt x="120397" y="32662"/>
                </a:lnTo>
                <a:lnTo>
                  <a:pt x="117751" y="34413"/>
                </a:lnTo>
                <a:lnTo>
                  <a:pt x="115988" y="36851"/>
                </a:lnTo>
                <a:lnTo>
                  <a:pt x="114812" y="39746"/>
                </a:lnTo>
                <a:lnTo>
                  <a:pt x="111488" y="44216"/>
                </a:lnTo>
                <a:lnTo>
                  <a:pt x="106731" y="49737"/>
                </a:lnTo>
                <a:lnTo>
                  <a:pt x="95944" y="61373"/>
                </a:lnTo>
                <a:lnTo>
                  <a:pt x="86916" y="70778"/>
                </a:lnTo>
                <a:lnTo>
                  <a:pt x="84001" y="75064"/>
                </a:lnTo>
                <a:lnTo>
                  <a:pt x="82057" y="79192"/>
                </a:lnTo>
                <a:lnTo>
                  <a:pt x="80761" y="83214"/>
                </a:lnTo>
                <a:lnTo>
                  <a:pt x="78627" y="87165"/>
                </a:lnTo>
                <a:lnTo>
                  <a:pt x="75935" y="91069"/>
                </a:lnTo>
                <a:lnTo>
                  <a:pt x="72870" y="94941"/>
                </a:lnTo>
                <a:lnTo>
                  <a:pt x="70826" y="98793"/>
                </a:lnTo>
                <a:lnTo>
                  <a:pt x="69464" y="102631"/>
                </a:lnTo>
                <a:lnTo>
                  <a:pt x="68556" y="106459"/>
                </a:lnTo>
                <a:lnTo>
                  <a:pt x="67951" y="110282"/>
                </a:lnTo>
                <a:lnTo>
                  <a:pt x="67547" y="114100"/>
                </a:lnTo>
                <a:lnTo>
                  <a:pt x="67278" y="117915"/>
                </a:lnTo>
                <a:lnTo>
                  <a:pt x="67098" y="121729"/>
                </a:lnTo>
                <a:lnTo>
                  <a:pt x="66899" y="129353"/>
                </a:lnTo>
                <a:lnTo>
                  <a:pt x="69386" y="134434"/>
                </a:lnTo>
                <a:lnTo>
                  <a:pt x="73584" y="140362"/>
                </a:lnTo>
                <a:lnTo>
                  <a:pt x="78923" y="146853"/>
                </a:lnTo>
                <a:lnTo>
                  <a:pt x="83751" y="152451"/>
                </a:lnTo>
                <a:lnTo>
                  <a:pt x="88241" y="157453"/>
                </a:lnTo>
                <a:lnTo>
                  <a:pt x="92504" y="162057"/>
                </a:lnTo>
                <a:lnTo>
                  <a:pt x="96616" y="165127"/>
                </a:lnTo>
                <a:lnTo>
                  <a:pt x="104571" y="168538"/>
                </a:lnTo>
                <a:lnTo>
                  <a:pt x="112340" y="170054"/>
                </a:lnTo>
                <a:lnTo>
                  <a:pt x="116190" y="170458"/>
                </a:lnTo>
                <a:lnTo>
                  <a:pt x="120026" y="169458"/>
                </a:lnTo>
                <a:lnTo>
                  <a:pt x="127676" y="164959"/>
                </a:lnTo>
                <a:lnTo>
                  <a:pt x="135309" y="162113"/>
                </a:lnTo>
                <a:lnTo>
                  <a:pt x="139123" y="161354"/>
                </a:lnTo>
                <a:lnTo>
                  <a:pt x="144205" y="159578"/>
                </a:lnTo>
                <a:lnTo>
                  <a:pt x="150133" y="157124"/>
                </a:lnTo>
                <a:lnTo>
                  <a:pt x="156625" y="154219"/>
                </a:lnTo>
                <a:lnTo>
                  <a:pt x="162223" y="151011"/>
                </a:lnTo>
                <a:lnTo>
                  <a:pt x="167225" y="147603"/>
                </a:lnTo>
                <a:lnTo>
                  <a:pt x="171830" y="144061"/>
                </a:lnTo>
                <a:lnTo>
                  <a:pt x="177440" y="139159"/>
                </a:lnTo>
                <a:lnTo>
                  <a:pt x="183720" y="133352"/>
                </a:lnTo>
                <a:lnTo>
                  <a:pt x="190446" y="126940"/>
                </a:lnTo>
                <a:lnTo>
                  <a:pt x="197471" y="118856"/>
                </a:lnTo>
                <a:lnTo>
                  <a:pt x="204694" y="109656"/>
                </a:lnTo>
                <a:lnTo>
                  <a:pt x="212049" y="99713"/>
                </a:lnTo>
                <a:lnTo>
                  <a:pt x="216953" y="90544"/>
                </a:lnTo>
                <a:lnTo>
                  <a:pt x="220222" y="81892"/>
                </a:lnTo>
                <a:lnTo>
                  <a:pt x="222401" y="73583"/>
                </a:lnTo>
                <a:lnTo>
                  <a:pt x="223854" y="66774"/>
                </a:lnTo>
                <a:lnTo>
                  <a:pt x="224823" y="60965"/>
                </a:lnTo>
                <a:lnTo>
                  <a:pt x="225468" y="55822"/>
                </a:lnTo>
                <a:lnTo>
                  <a:pt x="224629" y="48584"/>
                </a:lnTo>
                <a:lnTo>
                  <a:pt x="222799" y="39948"/>
                </a:lnTo>
                <a:lnTo>
                  <a:pt x="220309" y="30381"/>
                </a:lnTo>
                <a:lnTo>
                  <a:pt x="217379" y="24002"/>
                </a:lnTo>
                <a:lnTo>
                  <a:pt x="214156" y="19750"/>
                </a:lnTo>
                <a:lnTo>
                  <a:pt x="210737" y="16916"/>
                </a:lnTo>
                <a:lnTo>
                  <a:pt x="207188" y="13756"/>
                </a:lnTo>
                <a:lnTo>
                  <a:pt x="199858" y="6859"/>
                </a:lnTo>
                <a:lnTo>
                  <a:pt x="194855" y="4511"/>
                </a:lnTo>
                <a:lnTo>
                  <a:pt x="188980" y="2946"/>
                </a:lnTo>
                <a:lnTo>
                  <a:pt x="182523" y="1903"/>
                </a:lnTo>
                <a:lnTo>
                  <a:pt x="176949" y="1207"/>
                </a:lnTo>
                <a:lnTo>
                  <a:pt x="171962" y="744"/>
                </a:lnTo>
                <a:lnTo>
                  <a:pt x="167368" y="435"/>
                </a:lnTo>
                <a:lnTo>
                  <a:pt x="152104" y="91"/>
                </a:lnTo>
                <a:lnTo>
                  <a:pt x="142699" y="0"/>
                </a:lnTo>
                <a:lnTo>
                  <a:pt x="133889" y="1209"/>
                </a:lnTo>
                <a:lnTo>
                  <a:pt x="125476" y="3285"/>
                </a:lnTo>
                <a:lnTo>
                  <a:pt x="117327" y="5938"/>
                </a:lnTo>
                <a:lnTo>
                  <a:pt x="106815" y="10248"/>
                </a:lnTo>
                <a:lnTo>
                  <a:pt x="94726" y="15661"/>
                </a:lnTo>
                <a:lnTo>
                  <a:pt x="81587" y="21809"/>
                </a:lnTo>
                <a:lnTo>
                  <a:pt x="71558" y="27178"/>
                </a:lnTo>
                <a:lnTo>
                  <a:pt x="63602" y="32028"/>
                </a:lnTo>
                <a:lnTo>
                  <a:pt x="57028" y="36531"/>
                </a:lnTo>
                <a:lnTo>
                  <a:pt x="50105" y="40803"/>
                </a:lnTo>
                <a:lnTo>
                  <a:pt x="42950" y="44921"/>
                </a:lnTo>
                <a:lnTo>
                  <a:pt x="35640" y="48936"/>
                </a:lnTo>
                <a:lnTo>
                  <a:pt x="29496" y="52883"/>
                </a:lnTo>
                <a:lnTo>
                  <a:pt x="24131" y="56784"/>
                </a:lnTo>
                <a:lnTo>
                  <a:pt x="19284" y="60655"/>
                </a:lnTo>
                <a:lnTo>
                  <a:pt x="16052" y="65775"/>
                </a:lnTo>
                <a:lnTo>
                  <a:pt x="13898" y="71729"/>
                </a:lnTo>
                <a:lnTo>
                  <a:pt x="12462" y="78238"/>
                </a:lnTo>
                <a:lnTo>
                  <a:pt x="10234" y="85118"/>
                </a:lnTo>
                <a:lnTo>
                  <a:pt x="7480" y="92244"/>
                </a:lnTo>
                <a:lnTo>
                  <a:pt x="0" y="109796"/>
                </a:lnTo>
                <a:lnTo>
                  <a:pt x="657" y="112506"/>
                </a:lnTo>
                <a:lnTo>
                  <a:pt x="2365" y="115583"/>
                </a:lnTo>
                <a:lnTo>
                  <a:pt x="4773" y="118904"/>
                </a:lnTo>
                <a:lnTo>
                  <a:pt x="7648" y="122388"/>
                </a:lnTo>
                <a:lnTo>
                  <a:pt x="10836" y="125981"/>
                </a:lnTo>
                <a:lnTo>
                  <a:pt x="17763" y="133359"/>
                </a:lnTo>
                <a:lnTo>
                  <a:pt x="25076" y="140872"/>
                </a:lnTo>
                <a:lnTo>
                  <a:pt x="28804" y="143384"/>
                </a:lnTo>
                <a:lnTo>
                  <a:pt x="36332" y="146174"/>
                </a:lnTo>
                <a:lnTo>
                  <a:pt x="42658" y="146918"/>
                </a:lnTo>
                <a:lnTo>
                  <a:pt x="50685" y="147414"/>
                </a:lnTo>
                <a:lnTo>
                  <a:pt x="68494" y="147965"/>
                </a:lnTo>
                <a:lnTo>
                  <a:pt x="108379" y="148348"/>
                </a:lnTo>
                <a:lnTo>
                  <a:pt x="118629" y="147098"/>
                </a:lnTo>
                <a:lnTo>
                  <a:pt x="130542" y="144994"/>
                </a:lnTo>
                <a:lnTo>
                  <a:pt x="143565" y="142321"/>
                </a:lnTo>
                <a:lnTo>
                  <a:pt x="156057" y="138000"/>
                </a:lnTo>
                <a:lnTo>
                  <a:pt x="168194" y="132578"/>
                </a:lnTo>
                <a:lnTo>
                  <a:pt x="180096" y="126425"/>
                </a:lnTo>
                <a:lnTo>
                  <a:pt x="189300" y="121052"/>
                </a:lnTo>
                <a:lnTo>
                  <a:pt x="196707" y="116200"/>
                </a:lnTo>
                <a:lnTo>
                  <a:pt x="202915" y="111696"/>
                </a:lnTo>
                <a:lnTo>
                  <a:pt x="208323" y="107423"/>
                </a:lnTo>
                <a:lnTo>
                  <a:pt x="213198" y="103304"/>
                </a:lnTo>
                <a:lnTo>
                  <a:pt x="217719" y="99288"/>
                </a:lnTo>
                <a:lnTo>
                  <a:pt x="223272" y="95341"/>
                </a:lnTo>
                <a:lnTo>
                  <a:pt x="229515" y="91439"/>
                </a:lnTo>
                <a:lnTo>
                  <a:pt x="236216" y="87568"/>
                </a:lnTo>
                <a:lnTo>
                  <a:pt x="240684" y="82448"/>
                </a:lnTo>
                <a:lnTo>
                  <a:pt x="243662" y="76494"/>
                </a:lnTo>
                <a:lnTo>
                  <a:pt x="245648" y="69985"/>
                </a:lnTo>
                <a:lnTo>
                  <a:pt x="248242" y="64375"/>
                </a:lnTo>
                <a:lnTo>
                  <a:pt x="251241" y="59365"/>
                </a:lnTo>
                <a:lnTo>
                  <a:pt x="254511" y="54756"/>
                </a:lnTo>
                <a:lnTo>
                  <a:pt x="256690" y="50413"/>
                </a:lnTo>
                <a:lnTo>
                  <a:pt x="258144" y="46247"/>
                </a:lnTo>
                <a:lnTo>
                  <a:pt x="259112" y="42200"/>
                </a:lnTo>
                <a:lnTo>
                  <a:pt x="259758" y="38233"/>
                </a:lnTo>
                <a:lnTo>
                  <a:pt x="260189" y="34317"/>
                </a:lnTo>
                <a:lnTo>
                  <a:pt x="260475" y="30437"/>
                </a:lnTo>
                <a:lnTo>
                  <a:pt x="259397" y="26580"/>
                </a:lnTo>
                <a:lnTo>
                  <a:pt x="257408" y="22739"/>
                </a:lnTo>
                <a:lnTo>
                  <a:pt x="254812" y="18908"/>
                </a:lnTo>
                <a:lnTo>
                  <a:pt x="251811" y="15084"/>
                </a:lnTo>
                <a:lnTo>
                  <a:pt x="248541" y="11265"/>
                </a:lnTo>
                <a:lnTo>
                  <a:pt x="245090" y="7449"/>
                </a:lnTo>
                <a:lnTo>
                  <a:pt x="241520" y="4904"/>
                </a:lnTo>
                <a:lnTo>
                  <a:pt x="234166" y="2078"/>
                </a:lnTo>
                <a:lnTo>
                  <a:pt x="226665" y="822"/>
                </a:lnTo>
                <a:lnTo>
                  <a:pt x="222887" y="486"/>
                </a:lnTo>
                <a:lnTo>
                  <a:pt x="217827" y="263"/>
                </a:lnTo>
                <a:lnTo>
                  <a:pt x="205433" y="15"/>
                </a:lnTo>
                <a:lnTo>
                  <a:pt x="199842" y="1219"/>
                </a:lnTo>
                <a:lnTo>
                  <a:pt x="194845" y="3291"/>
                </a:lnTo>
                <a:lnTo>
                  <a:pt x="190243" y="5943"/>
                </a:lnTo>
                <a:lnTo>
                  <a:pt x="184635" y="7711"/>
                </a:lnTo>
                <a:lnTo>
                  <a:pt x="178357" y="8889"/>
                </a:lnTo>
                <a:lnTo>
                  <a:pt x="171631" y="9675"/>
                </a:lnTo>
                <a:lnTo>
                  <a:pt x="164607" y="12739"/>
                </a:lnTo>
                <a:lnTo>
                  <a:pt x="157385" y="17321"/>
                </a:lnTo>
                <a:lnTo>
                  <a:pt x="150029" y="22916"/>
                </a:lnTo>
                <a:lnTo>
                  <a:pt x="142586" y="27916"/>
                </a:lnTo>
                <a:lnTo>
                  <a:pt x="135084" y="32520"/>
                </a:lnTo>
                <a:lnTo>
                  <a:pt x="127542" y="36859"/>
                </a:lnTo>
                <a:lnTo>
                  <a:pt x="121245" y="41021"/>
                </a:lnTo>
                <a:lnTo>
                  <a:pt x="115776" y="45066"/>
                </a:lnTo>
                <a:lnTo>
                  <a:pt x="110861" y="49033"/>
                </a:lnTo>
                <a:lnTo>
                  <a:pt x="103774" y="56757"/>
                </a:lnTo>
                <a:lnTo>
                  <a:pt x="95239" y="66987"/>
                </a:lnTo>
                <a:lnTo>
                  <a:pt x="85739" y="78887"/>
                </a:lnTo>
                <a:lnTo>
                  <a:pt x="78136" y="88090"/>
                </a:lnTo>
                <a:lnTo>
                  <a:pt x="71797" y="95495"/>
                </a:lnTo>
                <a:lnTo>
                  <a:pt x="66301" y="101702"/>
                </a:lnTo>
                <a:lnTo>
                  <a:pt x="62637" y="107111"/>
                </a:lnTo>
                <a:lnTo>
                  <a:pt x="60195" y="111986"/>
                </a:lnTo>
                <a:lnTo>
                  <a:pt x="58566" y="116506"/>
                </a:lnTo>
                <a:lnTo>
                  <a:pt x="57481" y="122059"/>
                </a:lnTo>
                <a:lnTo>
                  <a:pt x="56757" y="128302"/>
                </a:lnTo>
                <a:lnTo>
                  <a:pt x="56275" y="135003"/>
                </a:lnTo>
                <a:lnTo>
                  <a:pt x="57223" y="140741"/>
                </a:lnTo>
                <a:lnTo>
                  <a:pt x="59125" y="145837"/>
                </a:lnTo>
                <a:lnTo>
                  <a:pt x="61663" y="150503"/>
                </a:lnTo>
                <a:lnTo>
                  <a:pt x="64625" y="153614"/>
                </a:lnTo>
                <a:lnTo>
                  <a:pt x="67870" y="155688"/>
                </a:lnTo>
                <a:lnTo>
                  <a:pt x="74862" y="157993"/>
                </a:lnTo>
                <a:lnTo>
                  <a:pt x="82203" y="159017"/>
                </a:lnTo>
                <a:lnTo>
                  <a:pt x="89699" y="159472"/>
                </a:lnTo>
                <a:lnTo>
                  <a:pt x="93476" y="159594"/>
                </a:lnTo>
                <a:lnTo>
                  <a:pt x="110927" y="159765"/>
                </a:lnTo>
                <a:lnTo>
                  <a:pt x="116518" y="158519"/>
                </a:lnTo>
                <a:lnTo>
                  <a:pt x="121515" y="156418"/>
                </a:lnTo>
                <a:lnTo>
                  <a:pt x="126117" y="153747"/>
                </a:lnTo>
                <a:lnTo>
                  <a:pt x="138003" y="147393"/>
                </a:lnTo>
                <a:lnTo>
                  <a:pt x="144729" y="143921"/>
                </a:lnTo>
                <a:lnTo>
                  <a:pt x="150482" y="140336"/>
                </a:lnTo>
                <a:lnTo>
                  <a:pt x="155588" y="136677"/>
                </a:lnTo>
                <a:lnTo>
                  <a:pt x="160262" y="132966"/>
                </a:lnTo>
                <a:lnTo>
                  <a:pt x="165918" y="127953"/>
                </a:lnTo>
                <a:lnTo>
                  <a:pt x="178975" y="115609"/>
                </a:lnTo>
                <a:lnTo>
                  <a:pt x="207194" y="87912"/>
                </a:lnTo>
                <a:lnTo>
                  <a:pt x="209906" y="83947"/>
                </a:lnTo>
                <a:lnTo>
                  <a:pt x="211714" y="80034"/>
                </a:lnTo>
                <a:lnTo>
                  <a:pt x="212919" y="76154"/>
                </a:lnTo>
                <a:lnTo>
                  <a:pt x="213723" y="72299"/>
                </a:lnTo>
                <a:lnTo>
                  <a:pt x="214258" y="68458"/>
                </a:lnTo>
                <a:lnTo>
                  <a:pt x="214616" y="64628"/>
                </a:lnTo>
                <a:lnTo>
                  <a:pt x="212313" y="63344"/>
                </a:lnTo>
                <a:lnTo>
                  <a:pt x="208239" y="63758"/>
                </a:lnTo>
                <a:lnTo>
                  <a:pt x="202983" y="65304"/>
                </a:lnTo>
                <a:lnTo>
                  <a:pt x="198208" y="66335"/>
                </a:lnTo>
                <a:lnTo>
                  <a:pt x="193755" y="67022"/>
                </a:lnTo>
                <a:lnTo>
                  <a:pt x="189517" y="67480"/>
                </a:lnTo>
                <a:lnTo>
                  <a:pt x="185421" y="69056"/>
                </a:lnTo>
                <a:lnTo>
                  <a:pt x="177484" y="74193"/>
                </a:lnTo>
                <a:lnTo>
                  <a:pt x="172319" y="77341"/>
                </a:lnTo>
                <a:lnTo>
                  <a:pt x="166336" y="80709"/>
                </a:lnTo>
                <a:lnTo>
                  <a:pt x="159807" y="84225"/>
                </a:lnTo>
                <a:lnTo>
                  <a:pt x="154185" y="87839"/>
                </a:lnTo>
                <a:lnTo>
                  <a:pt x="149166" y="91518"/>
                </a:lnTo>
                <a:lnTo>
                  <a:pt x="144551" y="95241"/>
                </a:lnTo>
                <a:lnTo>
                  <a:pt x="138934" y="100263"/>
                </a:lnTo>
                <a:lnTo>
                  <a:pt x="125919" y="112616"/>
                </a:lnTo>
                <a:lnTo>
                  <a:pt x="110380" y="127783"/>
                </a:lnTo>
                <a:lnTo>
                  <a:pt x="105993" y="133387"/>
                </a:lnTo>
                <a:lnTo>
                  <a:pt x="101799" y="139664"/>
                </a:lnTo>
                <a:lnTo>
                  <a:pt x="97732" y="146388"/>
                </a:lnTo>
                <a:lnTo>
                  <a:pt x="95021" y="152141"/>
                </a:lnTo>
                <a:lnTo>
                  <a:pt x="93214" y="157246"/>
                </a:lnTo>
                <a:lnTo>
                  <a:pt x="92009" y="161920"/>
                </a:lnTo>
                <a:lnTo>
                  <a:pt x="92476" y="165035"/>
                </a:lnTo>
                <a:lnTo>
                  <a:pt x="94057" y="167112"/>
                </a:lnTo>
                <a:lnTo>
                  <a:pt x="96381" y="168497"/>
                </a:lnTo>
                <a:lnTo>
                  <a:pt x="102350" y="170035"/>
                </a:lnTo>
                <a:lnTo>
                  <a:pt x="105720" y="170445"/>
                </a:lnTo>
                <a:lnTo>
                  <a:pt x="109237" y="169449"/>
                </a:lnTo>
                <a:lnTo>
                  <a:pt x="116530" y="164955"/>
                </a:lnTo>
                <a:lnTo>
                  <a:pt x="124006" y="162112"/>
                </a:lnTo>
                <a:lnTo>
                  <a:pt x="127777" y="161353"/>
                </a:lnTo>
                <a:lnTo>
                  <a:pt x="135354" y="157124"/>
                </a:lnTo>
                <a:lnTo>
                  <a:pt x="139153" y="154218"/>
                </a:lnTo>
                <a:lnTo>
                  <a:pt x="144225" y="149741"/>
                </a:lnTo>
                <a:lnTo>
                  <a:pt x="156634" y="137993"/>
                </a:lnTo>
                <a:lnTo>
                  <a:pt x="202150" y="92992"/>
                </a:lnTo>
                <a:lnTo>
                  <a:pt x="201463" y="92414"/>
                </a:lnTo>
                <a:lnTo>
                  <a:pt x="197313" y="91771"/>
                </a:lnTo>
                <a:lnTo>
                  <a:pt x="193159" y="92869"/>
                </a:lnTo>
                <a:lnTo>
                  <a:pt x="187849" y="94872"/>
                </a:lnTo>
                <a:lnTo>
                  <a:pt x="181769" y="97477"/>
                </a:lnTo>
                <a:lnTo>
                  <a:pt x="173906" y="103023"/>
                </a:lnTo>
                <a:lnTo>
                  <a:pt x="164854" y="110531"/>
                </a:lnTo>
                <a:lnTo>
                  <a:pt x="155009" y="119346"/>
                </a:lnTo>
                <a:lnTo>
                  <a:pt x="147176" y="127763"/>
                </a:lnTo>
                <a:lnTo>
                  <a:pt x="140684" y="135914"/>
                </a:lnTo>
                <a:lnTo>
                  <a:pt x="135086" y="143888"/>
                </a:lnTo>
                <a:lnTo>
                  <a:pt x="130084" y="149204"/>
                </a:lnTo>
                <a:lnTo>
                  <a:pt x="125479" y="152748"/>
                </a:lnTo>
                <a:lnTo>
                  <a:pt x="121139" y="155111"/>
                </a:lnTo>
                <a:lnTo>
                  <a:pt x="119516" y="157956"/>
                </a:lnTo>
                <a:lnTo>
                  <a:pt x="119704" y="161123"/>
                </a:lnTo>
                <a:lnTo>
                  <a:pt x="123063" y="169263"/>
                </a:lnTo>
                <a:lnTo>
                  <a:pt x="125879" y="168661"/>
                </a:lnTo>
                <a:lnTo>
                  <a:pt x="130296" y="166989"/>
                </a:lnTo>
                <a:lnTo>
                  <a:pt x="135780" y="164605"/>
                </a:lnTo>
                <a:lnTo>
                  <a:pt x="140707" y="161746"/>
                </a:lnTo>
                <a:lnTo>
                  <a:pt x="145261" y="158569"/>
                </a:lnTo>
                <a:lnTo>
                  <a:pt x="149567" y="155181"/>
                </a:lnTo>
                <a:lnTo>
                  <a:pt x="153708" y="150383"/>
                </a:lnTo>
                <a:lnTo>
                  <a:pt x="157739" y="144644"/>
                </a:lnTo>
                <a:lnTo>
                  <a:pt x="161696" y="138278"/>
                </a:lnTo>
                <a:lnTo>
                  <a:pt x="165604" y="132764"/>
                </a:lnTo>
                <a:lnTo>
                  <a:pt x="169479" y="127818"/>
                </a:lnTo>
                <a:lnTo>
                  <a:pt x="173332" y="123251"/>
                </a:lnTo>
                <a:lnTo>
                  <a:pt x="177172" y="118936"/>
                </a:lnTo>
                <a:lnTo>
                  <a:pt x="184824" y="110755"/>
                </a:lnTo>
                <a:lnTo>
                  <a:pt x="187372" y="106795"/>
                </a:lnTo>
                <a:lnTo>
                  <a:pt x="189071" y="102886"/>
                </a:lnTo>
                <a:lnTo>
                  <a:pt x="191798" y="93554"/>
                </a:lnTo>
                <a:lnTo>
                  <a:pt x="192171" y="88891"/>
                </a:lnTo>
                <a:lnTo>
                  <a:pt x="192271" y="85869"/>
                </a:lnTo>
                <a:lnTo>
                  <a:pt x="191067" y="82585"/>
                </a:lnTo>
                <a:lnTo>
                  <a:pt x="188995" y="79125"/>
                </a:lnTo>
                <a:lnTo>
                  <a:pt x="186343" y="75549"/>
                </a:lnTo>
                <a:lnTo>
                  <a:pt x="182035" y="73165"/>
                </a:lnTo>
                <a:lnTo>
                  <a:pt x="176623" y="71576"/>
                </a:lnTo>
                <a:lnTo>
                  <a:pt x="170475" y="70516"/>
                </a:lnTo>
                <a:lnTo>
                  <a:pt x="165107" y="69809"/>
                </a:lnTo>
                <a:lnTo>
                  <a:pt x="160258" y="69338"/>
                </a:lnTo>
                <a:lnTo>
                  <a:pt x="155755" y="69024"/>
                </a:lnTo>
                <a:lnTo>
                  <a:pt x="150213" y="68815"/>
                </a:lnTo>
                <a:lnTo>
                  <a:pt x="137282" y="68582"/>
                </a:lnTo>
                <a:lnTo>
                  <a:pt x="130278" y="69791"/>
                </a:lnTo>
                <a:lnTo>
                  <a:pt x="123068" y="71866"/>
                </a:lnTo>
                <a:lnTo>
                  <a:pt x="107015" y="77558"/>
                </a:lnTo>
                <a:lnTo>
                  <a:pt x="87180" y="84322"/>
                </a:lnTo>
                <a:lnTo>
                  <a:pt x="79096" y="87903"/>
                </a:lnTo>
                <a:lnTo>
                  <a:pt x="72437" y="91561"/>
                </a:lnTo>
                <a:lnTo>
                  <a:pt x="66728" y="95269"/>
                </a:lnTo>
                <a:lnTo>
                  <a:pt x="61652" y="97742"/>
                </a:lnTo>
                <a:lnTo>
                  <a:pt x="56998" y="99390"/>
                </a:lnTo>
                <a:lnTo>
                  <a:pt x="52625" y="100489"/>
                </a:lnTo>
                <a:lnTo>
                  <a:pt x="49710" y="102491"/>
                </a:lnTo>
                <a:lnTo>
                  <a:pt x="47766" y="105096"/>
                </a:lnTo>
                <a:lnTo>
                  <a:pt x="46471" y="108103"/>
                </a:lnTo>
                <a:lnTo>
                  <a:pt x="44337" y="110107"/>
                </a:lnTo>
                <a:lnTo>
                  <a:pt x="41645" y="111444"/>
                </a:lnTo>
                <a:lnTo>
                  <a:pt x="38580" y="112335"/>
                </a:lnTo>
                <a:lnTo>
                  <a:pt x="39076" y="112929"/>
                </a:lnTo>
                <a:lnTo>
                  <a:pt x="46401" y="113588"/>
                </a:lnTo>
                <a:lnTo>
                  <a:pt x="54737" y="113882"/>
                </a:lnTo>
                <a:lnTo>
                  <a:pt x="58738" y="113960"/>
                </a:lnTo>
                <a:lnTo>
                  <a:pt x="62675" y="112742"/>
                </a:lnTo>
                <a:lnTo>
                  <a:pt x="70436" y="108002"/>
                </a:lnTo>
                <a:lnTo>
                  <a:pt x="75554" y="106230"/>
                </a:lnTo>
                <a:lnTo>
                  <a:pt x="81506" y="105049"/>
                </a:lnTo>
                <a:lnTo>
                  <a:pt x="88014" y="104262"/>
                </a:lnTo>
                <a:lnTo>
                  <a:pt x="93622" y="102467"/>
                </a:lnTo>
                <a:lnTo>
                  <a:pt x="98632" y="100000"/>
                </a:lnTo>
                <a:lnTo>
                  <a:pt x="103241" y="97086"/>
                </a:lnTo>
                <a:lnTo>
                  <a:pt x="107584" y="93873"/>
                </a:lnTo>
                <a:lnTo>
                  <a:pt x="111749" y="90460"/>
                </a:lnTo>
                <a:lnTo>
                  <a:pt x="115796" y="86916"/>
                </a:lnTo>
                <a:lnTo>
                  <a:pt x="119764" y="83283"/>
                </a:lnTo>
                <a:lnTo>
                  <a:pt x="127559" y="75859"/>
                </a:lnTo>
                <a:lnTo>
                  <a:pt x="131416" y="70832"/>
                </a:lnTo>
                <a:lnTo>
                  <a:pt x="135257" y="64940"/>
                </a:lnTo>
                <a:lnTo>
                  <a:pt x="139088" y="58472"/>
                </a:lnTo>
                <a:lnTo>
                  <a:pt x="141642" y="52890"/>
                </a:lnTo>
                <a:lnTo>
                  <a:pt x="143344" y="47899"/>
                </a:lnTo>
                <a:lnTo>
                  <a:pt x="144479" y="43302"/>
                </a:lnTo>
                <a:lnTo>
                  <a:pt x="143966" y="40236"/>
                </a:lnTo>
                <a:lnTo>
                  <a:pt x="142354" y="38193"/>
                </a:lnTo>
                <a:lnTo>
                  <a:pt x="140009" y="36831"/>
                </a:lnTo>
                <a:lnTo>
                  <a:pt x="133366" y="35923"/>
                </a:lnTo>
                <a:lnTo>
                  <a:pt x="123857" y="35318"/>
                </a:lnTo>
                <a:lnTo>
                  <a:pt x="112438" y="34914"/>
                </a:lnTo>
                <a:lnTo>
                  <a:pt x="103555" y="35915"/>
                </a:lnTo>
                <a:lnTo>
                  <a:pt x="96363" y="37852"/>
                </a:lnTo>
                <a:lnTo>
                  <a:pt x="90299" y="40413"/>
                </a:lnTo>
                <a:lnTo>
                  <a:pt x="83716" y="42121"/>
                </a:lnTo>
                <a:lnTo>
                  <a:pt x="76787" y="43260"/>
                </a:lnTo>
                <a:lnTo>
                  <a:pt x="69628" y="44019"/>
                </a:lnTo>
                <a:lnTo>
                  <a:pt x="63585" y="45795"/>
                </a:lnTo>
                <a:lnTo>
                  <a:pt x="58287" y="48248"/>
                </a:lnTo>
                <a:lnTo>
                  <a:pt x="53484" y="51154"/>
                </a:lnTo>
                <a:lnTo>
                  <a:pt x="49013" y="53092"/>
                </a:lnTo>
                <a:lnTo>
                  <a:pt x="44762" y="54384"/>
                </a:lnTo>
                <a:lnTo>
                  <a:pt x="40658" y="55244"/>
                </a:lnTo>
                <a:lnTo>
                  <a:pt x="37922" y="57088"/>
                </a:lnTo>
                <a:lnTo>
                  <a:pt x="36098" y="59588"/>
                </a:lnTo>
                <a:lnTo>
                  <a:pt x="34882" y="62524"/>
                </a:lnTo>
                <a:lnTo>
                  <a:pt x="34071" y="65751"/>
                </a:lnTo>
                <a:lnTo>
                  <a:pt x="33531" y="69173"/>
                </a:lnTo>
                <a:lnTo>
                  <a:pt x="33170" y="72724"/>
                </a:lnTo>
                <a:lnTo>
                  <a:pt x="35470" y="75092"/>
                </a:lnTo>
                <a:lnTo>
                  <a:pt x="39543" y="76670"/>
                </a:lnTo>
                <a:lnTo>
                  <a:pt x="44798" y="77722"/>
                </a:lnTo>
                <a:lnTo>
                  <a:pt x="49572" y="78424"/>
                </a:lnTo>
                <a:lnTo>
                  <a:pt x="54025" y="78891"/>
                </a:lnTo>
                <a:lnTo>
                  <a:pt x="58263" y="79203"/>
                </a:lnTo>
                <a:lnTo>
                  <a:pt x="61089" y="78141"/>
                </a:lnTo>
                <a:lnTo>
                  <a:pt x="62972" y="76163"/>
                </a:lnTo>
                <a:lnTo>
                  <a:pt x="64228" y="73574"/>
                </a:lnTo>
                <a:lnTo>
                  <a:pt x="66335" y="71848"/>
                </a:lnTo>
                <a:lnTo>
                  <a:pt x="69010" y="70698"/>
                </a:lnTo>
                <a:lnTo>
                  <a:pt x="72063" y="69931"/>
                </a:lnTo>
                <a:lnTo>
                  <a:pt x="75369" y="66879"/>
                </a:lnTo>
                <a:lnTo>
                  <a:pt x="78842" y="62305"/>
                </a:lnTo>
                <a:lnTo>
                  <a:pt x="82428" y="56716"/>
                </a:lnTo>
                <a:lnTo>
                  <a:pt x="84819" y="51719"/>
                </a:lnTo>
                <a:lnTo>
                  <a:pt x="86412" y="47118"/>
                </a:lnTo>
                <a:lnTo>
                  <a:pt x="87475" y="42781"/>
                </a:lnTo>
                <a:lnTo>
                  <a:pt x="86913" y="38619"/>
                </a:lnTo>
                <a:lnTo>
                  <a:pt x="85268" y="34575"/>
                </a:lnTo>
                <a:lnTo>
                  <a:pt x="82902" y="30609"/>
                </a:lnTo>
                <a:lnTo>
                  <a:pt x="80055" y="29235"/>
                </a:lnTo>
                <a:lnTo>
                  <a:pt x="76886" y="29589"/>
                </a:lnTo>
                <a:lnTo>
                  <a:pt x="69979" y="32098"/>
                </a:lnTo>
                <a:lnTo>
                  <a:pt x="66359" y="32768"/>
                </a:lnTo>
                <a:lnTo>
                  <a:pt x="55310" y="341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1"/>
          <p:cNvSpPr/>
          <p:nvPr/>
        </p:nvSpPr>
        <p:spPr>
          <a:xfrm>
            <a:off x="2926080" y="3992012"/>
            <a:ext cx="366928" cy="259948"/>
          </a:xfrm>
          <a:custGeom>
            <a:avLst/>
            <a:gdLst/>
            <a:ahLst/>
            <a:cxnLst/>
            <a:rect l="0" t="0" r="0" b="0"/>
            <a:pathLst>
              <a:path w="366928" h="259948">
                <a:moveTo>
                  <a:pt x="0" y="259947"/>
                </a:moveTo>
                <a:lnTo>
                  <a:pt x="9125" y="242967"/>
                </a:lnTo>
                <a:lnTo>
                  <a:pt x="15909" y="234197"/>
                </a:lnTo>
                <a:lnTo>
                  <a:pt x="19496" y="231351"/>
                </a:lnTo>
                <a:lnTo>
                  <a:pt x="23157" y="229453"/>
                </a:lnTo>
                <a:lnTo>
                  <a:pt x="26868" y="228188"/>
                </a:lnTo>
                <a:lnTo>
                  <a:pt x="34378" y="223395"/>
                </a:lnTo>
                <a:lnTo>
                  <a:pt x="43480" y="216038"/>
                </a:lnTo>
                <a:lnTo>
                  <a:pt x="44226" y="214164"/>
                </a:lnTo>
                <a:lnTo>
                  <a:pt x="45056" y="208696"/>
                </a:lnTo>
                <a:lnTo>
                  <a:pt x="46547" y="206730"/>
                </a:lnTo>
                <a:lnTo>
                  <a:pt x="48811" y="205419"/>
                </a:lnTo>
                <a:lnTo>
                  <a:pt x="51590" y="204545"/>
                </a:lnTo>
                <a:lnTo>
                  <a:pt x="58065" y="200187"/>
                </a:lnTo>
                <a:lnTo>
                  <a:pt x="61570" y="197248"/>
                </a:lnTo>
                <a:lnTo>
                  <a:pt x="65176" y="195287"/>
                </a:lnTo>
                <a:lnTo>
                  <a:pt x="76320" y="191259"/>
                </a:lnTo>
                <a:lnTo>
                  <a:pt x="91463" y="179164"/>
                </a:lnTo>
                <a:lnTo>
                  <a:pt x="111763" y="160786"/>
                </a:lnTo>
                <a:lnTo>
                  <a:pt x="124179" y="153222"/>
                </a:lnTo>
                <a:lnTo>
                  <a:pt x="128506" y="149427"/>
                </a:lnTo>
                <a:lnTo>
                  <a:pt x="131390" y="145627"/>
                </a:lnTo>
                <a:lnTo>
                  <a:pt x="133314" y="141824"/>
                </a:lnTo>
                <a:lnTo>
                  <a:pt x="142224" y="134212"/>
                </a:lnTo>
                <a:lnTo>
                  <a:pt x="153380" y="127865"/>
                </a:lnTo>
                <a:lnTo>
                  <a:pt x="169341" y="121752"/>
                </a:lnTo>
                <a:lnTo>
                  <a:pt x="200808" y="101605"/>
                </a:lnTo>
                <a:lnTo>
                  <a:pt x="234415" y="77129"/>
                </a:lnTo>
                <a:lnTo>
                  <a:pt x="247271" y="70745"/>
                </a:lnTo>
                <a:lnTo>
                  <a:pt x="252477" y="69042"/>
                </a:lnTo>
                <a:lnTo>
                  <a:pt x="255948" y="66637"/>
                </a:lnTo>
                <a:lnTo>
                  <a:pt x="258262" y="63764"/>
                </a:lnTo>
                <a:lnTo>
                  <a:pt x="259805" y="60579"/>
                </a:lnTo>
                <a:lnTo>
                  <a:pt x="271678" y="53653"/>
                </a:lnTo>
                <a:lnTo>
                  <a:pt x="310802" y="35084"/>
                </a:lnTo>
                <a:lnTo>
                  <a:pt x="3669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2"/>
          <p:cNvSpPr/>
          <p:nvPr/>
        </p:nvSpPr>
        <p:spPr>
          <a:xfrm>
            <a:off x="7212330" y="1536921"/>
            <a:ext cx="22085" cy="24140"/>
          </a:xfrm>
          <a:custGeom>
            <a:avLst/>
            <a:gdLst/>
            <a:ahLst/>
            <a:cxnLst/>
            <a:rect l="0" t="0" r="0" b="0"/>
            <a:pathLst>
              <a:path w="22085" h="24140">
                <a:moveTo>
                  <a:pt x="15252" y="24139"/>
                </a:moveTo>
                <a:lnTo>
                  <a:pt x="16969" y="21795"/>
                </a:lnTo>
                <a:lnTo>
                  <a:pt x="22084" y="8443"/>
                </a:lnTo>
                <a:lnTo>
                  <a:pt x="21072" y="6401"/>
                </a:lnTo>
                <a:lnTo>
                  <a:pt x="16562" y="746"/>
                </a:lnTo>
                <a:lnTo>
                  <a:pt x="14852" y="0"/>
                </a:lnTo>
                <a:lnTo>
                  <a:pt x="13711" y="773"/>
                </a:lnTo>
                <a:lnTo>
                  <a:pt x="0" y="61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3"/>
          <p:cNvSpPr/>
          <p:nvPr/>
        </p:nvSpPr>
        <p:spPr>
          <a:xfrm>
            <a:off x="3040380" y="1600200"/>
            <a:ext cx="4034790" cy="2583180"/>
          </a:xfrm>
          <a:custGeom>
            <a:avLst/>
            <a:gdLst/>
            <a:ahLst/>
            <a:cxnLst/>
            <a:rect l="0" t="0" r="0" b="0"/>
            <a:pathLst>
              <a:path w="4034790" h="2583180">
                <a:moveTo>
                  <a:pt x="0" y="2583179"/>
                </a:moveTo>
                <a:lnTo>
                  <a:pt x="16980" y="2574054"/>
                </a:lnTo>
                <a:lnTo>
                  <a:pt x="57355" y="2543746"/>
                </a:lnTo>
                <a:lnTo>
                  <a:pt x="61097" y="2539110"/>
                </a:lnTo>
                <a:lnTo>
                  <a:pt x="63591" y="2534750"/>
                </a:lnTo>
                <a:lnTo>
                  <a:pt x="66524" y="2531843"/>
                </a:lnTo>
                <a:lnTo>
                  <a:pt x="69749" y="2529906"/>
                </a:lnTo>
                <a:lnTo>
                  <a:pt x="73169" y="2528613"/>
                </a:lnTo>
                <a:lnTo>
                  <a:pt x="122362" y="2493798"/>
                </a:lnTo>
                <a:lnTo>
                  <a:pt x="129736" y="2487151"/>
                </a:lnTo>
                <a:lnTo>
                  <a:pt x="133481" y="2484871"/>
                </a:lnTo>
                <a:lnTo>
                  <a:pt x="141028" y="2482337"/>
                </a:lnTo>
                <a:lnTo>
                  <a:pt x="184894" y="2450049"/>
                </a:lnTo>
                <a:lnTo>
                  <a:pt x="210993" y="2435783"/>
                </a:lnTo>
                <a:lnTo>
                  <a:pt x="224585" y="2427500"/>
                </a:lnTo>
                <a:lnTo>
                  <a:pt x="257581" y="2411834"/>
                </a:lnTo>
                <a:lnTo>
                  <a:pt x="315174" y="2372153"/>
                </a:lnTo>
                <a:lnTo>
                  <a:pt x="334826" y="2366560"/>
                </a:lnTo>
                <a:lnTo>
                  <a:pt x="404493" y="2324599"/>
                </a:lnTo>
                <a:lnTo>
                  <a:pt x="413878" y="2322205"/>
                </a:lnTo>
                <a:lnTo>
                  <a:pt x="425669" y="2314368"/>
                </a:lnTo>
                <a:lnTo>
                  <a:pt x="438106" y="2304958"/>
                </a:lnTo>
                <a:lnTo>
                  <a:pt x="453518" y="2297120"/>
                </a:lnTo>
                <a:lnTo>
                  <a:pt x="489060" y="2267758"/>
                </a:lnTo>
                <a:lnTo>
                  <a:pt x="520784" y="2251869"/>
                </a:lnTo>
                <a:lnTo>
                  <a:pt x="576806" y="2212135"/>
                </a:lnTo>
                <a:lnTo>
                  <a:pt x="589864" y="2206540"/>
                </a:lnTo>
                <a:lnTo>
                  <a:pt x="694690" y="2130425"/>
                </a:lnTo>
                <a:lnTo>
                  <a:pt x="727140" y="2108785"/>
                </a:lnTo>
                <a:lnTo>
                  <a:pt x="746450" y="2103528"/>
                </a:lnTo>
                <a:lnTo>
                  <a:pt x="756359" y="2097798"/>
                </a:lnTo>
                <a:lnTo>
                  <a:pt x="821366" y="2049772"/>
                </a:lnTo>
                <a:lnTo>
                  <a:pt x="852419" y="2034538"/>
                </a:lnTo>
                <a:lnTo>
                  <a:pt x="962617" y="1959730"/>
                </a:lnTo>
                <a:lnTo>
                  <a:pt x="1009236" y="1922583"/>
                </a:lnTo>
                <a:lnTo>
                  <a:pt x="1023436" y="1914931"/>
                </a:lnTo>
                <a:lnTo>
                  <a:pt x="1029001" y="1912890"/>
                </a:lnTo>
                <a:lnTo>
                  <a:pt x="1048968" y="1897883"/>
                </a:lnTo>
                <a:lnTo>
                  <a:pt x="1069345" y="1880451"/>
                </a:lnTo>
                <a:lnTo>
                  <a:pt x="1120723" y="1855069"/>
                </a:lnTo>
                <a:lnTo>
                  <a:pt x="1125608" y="1851392"/>
                </a:lnTo>
                <a:lnTo>
                  <a:pt x="1138552" y="1836623"/>
                </a:lnTo>
                <a:lnTo>
                  <a:pt x="1142575" y="1834015"/>
                </a:lnTo>
                <a:lnTo>
                  <a:pt x="1150431" y="1829847"/>
                </a:lnTo>
                <a:lnTo>
                  <a:pt x="1175713" y="1813195"/>
                </a:lnTo>
                <a:lnTo>
                  <a:pt x="1186325" y="1809165"/>
                </a:lnTo>
                <a:lnTo>
                  <a:pt x="1190933" y="1808090"/>
                </a:lnTo>
                <a:lnTo>
                  <a:pt x="1199440" y="1803508"/>
                </a:lnTo>
                <a:lnTo>
                  <a:pt x="1281518" y="1753069"/>
                </a:lnTo>
                <a:lnTo>
                  <a:pt x="1319751" y="1737076"/>
                </a:lnTo>
                <a:lnTo>
                  <a:pt x="1339909" y="1722063"/>
                </a:lnTo>
                <a:lnTo>
                  <a:pt x="1352191" y="1710673"/>
                </a:lnTo>
                <a:lnTo>
                  <a:pt x="1356121" y="1708138"/>
                </a:lnTo>
                <a:lnTo>
                  <a:pt x="1426330" y="1670824"/>
                </a:lnTo>
                <a:lnTo>
                  <a:pt x="1491902" y="1627121"/>
                </a:lnTo>
                <a:lnTo>
                  <a:pt x="1500421" y="1619361"/>
                </a:lnTo>
                <a:lnTo>
                  <a:pt x="1616831" y="1549732"/>
                </a:lnTo>
                <a:lnTo>
                  <a:pt x="1724937" y="1488025"/>
                </a:lnTo>
                <a:lnTo>
                  <a:pt x="1840912" y="1414692"/>
                </a:lnTo>
                <a:lnTo>
                  <a:pt x="1854503" y="1408532"/>
                </a:lnTo>
                <a:lnTo>
                  <a:pt x="1961640" y="1342794"/>
                </a:lnTo>
                <a:lnTo>
                  <a:pt x="1971660" y="1338477"/>
                </a:lnTo>
                <a:lnTo>
                  <a:pt x="1988440" y="1325358"/>
                </a:lnTo>
                <a:lnTo>
                  <a:pt x="1997541" y="1318028"/>
                </a:lnTo>
                <a:lnTo>
                  <a:pt x="2015675" y="1308031"/>
                </a:lnTo>
                <a:lnTo>
                  <a:pt x="2032196" y="1301964"/>
                </a:lnTo>
                <a:lnTo>
                  <a:pt x="2063851" y="1281832"/>
                </a:lnTo>
                <a:lnTo>
                  <a:pt x="2082171" y="1269225"/>
                </a:lnTo>
                <a:lnTo>
                  <a:pt x="2152911" y="1227898"/>
                </a:lnTo>
                <a:lnTo>
                  <a:pt x="2162502" y="1219679"/>
                </a:lnTo>
                <a:lnTo>
                  <a:pt x="2168108" y="1216979"/>
                </a:lnTo>
                <a:lnTo>
                  <a:pt x="2181110" y="1213979"/>
                </a:lnTo>
                <a:lnTo>
                  <a:pt x="2195355" y="1205873"/>
                </a:lnTo>
                <a:lnTo>
                  <a:pt x="2241878" y="1173814"/>
                </a:lnTo>
                <a:lnTo>
                  <a:pt x="2245155" y="1169893"/>
                </a:lnTo>
                <a:lnTo>
                  <a:pt x="2247340" y="1166008"/>
                </a:lnTo>
                <a:lnTo>
                  <a:pt x="2248797" y="1162149"/>
                </a:lnTo>
                <a:lnTo>
                  <a:pt x="2251038" y="1159575"/>
                </a:lnTo>
                <a:lnTo>
                  <a:pt x="2253802" y="1157860"/>
                </a:lnTo>
                <a:lnTo>
                  <a:pt x="2256914" y="1156717"/>
                </a:lnTo>
                <a:lnTo>
                  <a:pt x="2335679" y="1106471"/>
                </a:lnTo>
                <a:lnTo>
                  <a:pt x="2408069" y="1043663"/>
                </a:lnTo>
                <a:lnTo>
                  <a:pt x="2443394" y="1019421"/>
                </a:lnTo>
                <a:lnTo>
                  <a:pt x="2451309" y="1011839"/>
                </a:lnTo>
                <a:lnTo>
                  <a:pt x="2454626" y="1009839"/>
                </a:lnTo>
                <a:lnTo>
                  <a:pt x="2461698" y="1007617"/>
                </a:lnTo>
                <a:lnTo>
                  <a:pt x="2472461" y="999856"/>
                </a:lnTo>
                <a:lnTo>
                  <a:pt x="2492801" y="984593"/>
                </a:lnTo>
                <a:lnTo>
                  <a:pt x="2506181" y="977347"/>
                </a:lnTo>
                <a:lnTo>
                  <a:pt x="2523394" y="970727"/>
                </a:lnTo>
                <a:lnTo>
                  <a:pt x="2555284" y="953795"/>
                </a:lnTo>
                <a:lnTo>
                  <a:pt x="2560772" y="952093"/>
                </a:lnTo>
                <a:lnTo>
                  <a:pt x="2564431" y="949689"/>
                </a:lnTo>
                <a:lnTo>
                  <a:pt x="2566871" y="946816"/>
                </a:lnTo>
                <a:lnTo>
                  <a:pt x="2568497" y="943630"/>
                </a:lnTo>
                <a:lnTo>
                  <a:pt x="2577077" y="936704"/>
                </a:lnTo>
                <a:lnTo>
                  <a:pt x="2592802" y="925665"/>
                </a:lnTo>
                <a:lnTo>
                  <a:pt x="2597215" y="921910"/>
                </a:lnTo>
                <a:lnTo>
                  <a:pt x="2601426" y="919406"/>
                </a:lnTo>
                <a:lnTo>
                  <a:pt x="2613421" y="914613"/>
                </a:lnTo>
                <a:lnTo>
                  <a:pt x="2628853" y="902259"/>
                </a:lnTo>
                <a:lnTo>
                  <a:pt x="2632678" y="898686"/>
                </a:lnTo>
                <a:lnTo>
                  <a:pt x="2636499" y="896304"/>
                </a:lnTo>
                <a:lnTo>
                  <a:pt x="2647944" y="891681"/>
                </a:lnTo>
                <a:lnTo>
                  <a:pt x="2659378" y="884103"/>
                </a:lnTo>
                <a:lnTo>
                  <a:pt x="2670809" y="880023"/>
                </a:lnTo>
                <a:lnTo>
                  <a:pt x="2682239" y="872605"/>
                </a:lnTo>
                <a:lnTo>
                  <a:pt x="2693670" y="868572"/>
                </a:lnTo>
                <a:lnTo>
                  <a:pt x="2747480" y="830883"/>
                </a:lnTo>
                <a:lnTo>
                  <a:pt x="2774525" y="818457"/>
                </a:lnTo>
                <a:lnTo>
                  <a:pt x="2808504" y="794348"/>
                </a:lnTo>
                <a:lnTo>
                  <a:pt x="2817944" y="789923"/>
                </a:lnTo>
                <a:lnTo>
                  <a:pt x="2834352" y="776734"/>
                </a:lnTo>
                <a:lnTo>
                  <a:pt x="2849823" y="761900"/>
                </a:lnTo>
                <a:lnTo>
                  <a:pt x="2853652" y="759393"/>
                </a:lnTo>
                <a:lnTo>
                  <a:pt x="2865109" y="754595"/>
                </a:lnTo>
                <a:lnTo>
                  <a:pt x="2880357" y="742239"/>
                </a:lnTo>
                <a:lnTo>
                  <a:pt x="2884169" y="738666"/>
                </a:lnTo>
                <a:lnTo>
                  <a:pt x="2887979" y="736284"/>
                </a:lnTo>
                <a:lnTo>
                  <a:pt x="2895599" y="733637"/>
                </a:lnTo>
                <a:lnTo>
                  <a:pt x="2906606" y="725687"/>
                </a:lnTo>
                <a:lnTo>
                  <a:pt x="2918695" y="716227"/>
                </a:lnTo>
                <a:lnTo>
                  <a:pt x="2936803" y="706768"/>
                </a:lnTo>
                <a:lnTo>
                  <a:pt x="2979514" y="673200"/>
                </a:lnTo>
                <a:lnTo>
                  <a:pt x="3057782" y="623256"/>
                </a:lnTo>
                <a:lnTo>
                  <a:pt x="3070974" y="617362"/>
                </a:lnTo>
                <a:lnTo>
                  <a:pt x="3103714" y="596269"/>
                </a:lnTo>
                <a:lnTo>
                  <a:pt x="3160009" y="559851"/>
                </a:lnTo>
                <a:lnTo>
                  <a:pt x="3240884" y="505431"/>
                </a:lnTo>
                <a:lnTo>
                  <a:pt x="3259385" y="492234"/>
                </a:lnTo>
                <a:lnTo>
                  <a:pt x="3277566" y="480280"/>
                </a:lnTo>
                <a:lnTo>
                  <a:pt x="3295088" y="464863"/>
                </a:lnTo>
                <a:lnTo>
                  <a:pt x="3389846" y="411819"/>
                </a:lnTo>
                <a:lnTo>
                  <a:pt x="3461100" y="362064"/>
                </a:lnTo>
                <a:lnTo>
                  <a:pt x="3494407" y="342914"/>
                </a:lnTo>
                <a:lnTo>
                  <a:pt x="3614016" y="265760"/>
                </a:lnTo>
                <a:lnTo>
                  <a:pt x="3654846" y="237493"/>
                </a:lnTo>
                <a:lnTo>
                  <a:pt x="3696708" y="205944"/>
                </a:lnTo>
                <a:lnTo>
                  <a:pt x="3820000" y="137164"/>
                </a:lnTo>
                <a:lnTo>
                  <a:pt x="3891921" y="93823"/>
                </a:lnTo>
                <a:lnTo>
                  <a:pt x="3910756" y="80716"/>
                </a:lnTo>
                <a:lnTo>
                  <a:pt x="3982529" y="36838"/>
                </a:lnTo>
                <a:lnTo>
                  <a:pt x="4003359" y="20087"/>
                </a:lnTo>
                <a:lnTo>
                  <a:pt x="4013624" y="15277"/>
                </a:lnTo>
                <a:lnTo>
                  <a:pt x="4016869" y="12725"/>
                </a:lnTo>
                <a:lnTo>
                  <a:pt x="4019033" y="9753"/>
                </a:lnTo>
                <a:lnTo>
                  <a:pt x="4020475" y="6502"/>
                </a:lnTo>
                <a:lnTo>
                  <a:pt x="4022706" y="4334"/>
                </a:lnTo>
                <a:lnTo>
                  <a:pt x="4025464" y="2889"/>
                </a:lnTo>
                <a:lnTo>
                  <a:pt x="403478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4"/>
          <p:cNvSpPr/>
          <p:nvPr/>
        </p:nvSpPr>
        <p:spPr>
          <a:xfrm>
            <a:off x="2994660" y="4240529"/>
            <a:ext cx="4286250" cy="1657351"/>
          </a:xfrm>
          <a:custGeom>
            <a:avLst/>
            <a:gdLst/>
            <a:ahLst/>
            <a:cxnLst/>
            <a:rect l="0" t="0" r="0" b="0"/>
            <a:pathLst>
              <a:path w="4286250" h="1657351">
                <a:moveTo>
                  <a:pt x="0" y="0"/>
                </a:moveTo>
                <a:lnTo>
                  <a:pt x="6068" y="0"/>
                </a:lnTo>
                <a:lnTo>
                  <a:pt x="7855" y="1271"/>
                </a:lnTo>
                <a:lnTo>
                  <a:pt x="9046" y="3387"/>
                </a:lnTo>
                <a:lnTo>
                  <a:pt x="9841" y="6068"/>
                </a:lnTo>
                <a:lnTo>
                  <a:pt x="11640" y="7856"/>
                </a:lnTo>
                <a:lnTo>
                  <a:pt x="14110" y="9047"/>
                </a:lnTo>
                <a:lnTo>
                  <a:pt x="20241" y="10371"/>
                </a:lnTo>
                <a:lnTo>
                  <a:pt x="39735" y="11389"/>
                </a:lnTo>
                <a:lnTo>
                  <a:pt x="43000" y="12673"/>
                </a:lnTo>
                <a:lnTo>
                  <a:pt x="55035" y="21268"/>
                </a:lnTo>
                <a:lnTo>
                  <a:pt x="59596" y="22153"/>
                </a:lnTo>
                <a:lnTo>
                  <a:pt x="62591" y="22389"/>
                </a:lnTo>
                <a:lnTo>
                  <a:pt x="65857" y="23816"/>
                </a:lnTo>
                <a:lnTo>
                  <a:pt x="77895" y="32660"/>
                </a:lnTo>
                <a:lnTo>
                  <a:pt x="82457" y="33566"/>
                </a:lnTo>
                <a:lnTo>
                  <a:pt x="85451" y="33807"/>
                </a:lnTo>
                <a:lnTo>
                  <a:pt x="88717" y="35239"/>
                </a:lnTo>
                <a:lnTo>
                  <a:pt x="99382" y="42050"/>
                </a:lnTo>
                <a:lnTo>
                  <a:pt x="173864" y="66839"/>
                </a:lnTo>
                <a:lnTo>
                  <a:pt x="191494" y="69507"/>
                </a:lnTo>
                <a:lnTo>
                  <a:pt x="214732" y="77559"/>
                </a:lnTo>
                <a:lnTo>
                  <a:pt x="219355" y="78377"/>
                </a:lnTo>
                <a:lnTo>
                  <a:pt x="227877" y="82671"/>
                </a:lnTo>
                <a:lnTo>
                  <a:pt x="231928" y="85594"/>
                </a:lnTo>
                <a:lnTo>
                  <a:pt x="239816" y="88842"/>
                </a:lnTo>
                <a:lnTo>
                  <a:pt x="251396" y="90670"/>
                </a:lnTo>
                <a:lnTo>
                  <a:pt x="255227" y="90927"/>
                </a:lnTo>
                <a:lnTo>
                  <a:pt x="259051" y="92368"/>
                </a:lnTo>
                <a:lnTo>
                  <a:pt x="289792" y="109636"/>
                </a:lnTo>
                <a:lnTo>
                  <a:pt x="346970" y="123075"/>
                </a:lnTo>
                <a:lnTo>
                  <a:pt x="368116" y="125206"/>
                </a:lnTo>
                <a:lnTo>
                  <a:pt x="372410" y="126650"/>
                </a:lnTo>
                <a:lnTo>
                  <a:pt x="388333" y="134752"/>
                </a:lnTo>
                <a:lnTo>
                  <a:pt x="420990" y="143926"/>
                </a:lnTo>
                <a:lnTo>
                  <a:pt x="456068" y="151056"/>
                </a:lnTo>
                <a:lnTo>
                  <a:pt x="476338" y="157364"/>
                </a:lnTo>
                <a:lnTo>
                  <a:pt x="550830" y="177921"/>
                </a:lnTo>
                <a:lnTo>
                  <a:pt x="693005" y="221898"/>
                </a:lnTo>
                <a:lnTo>
                  <a:pt x="726922" y="236072"/>
                </a:lnTo>
                <a:lnTo>
                  <a:pt x="732265" y="237392"/>
                </a:lnTo>
                <a:lnTo>
                  <a:pt x="783925" y="263075"/>
                </a:lnTo>
                <a:lnTo>
                  <a:pt x="826679" y="275486"/>
                </a:lnTo>
                <a:lnTo>
                  <a:pt x="843535" y="286096"/>
                </a:lnTo>
                <a:lnTo>
                  <a:pt x="848107" y="289791"/>
                </a:lnTo>
                <a:lnTo>
                  <a:pt x="908593" y="314974"/>
                </a:lnTo>
                <a:lnTo>
                  <a:pt x="928907" y="319809"/>
                </a:lnTo>
                <a:lnTo>
                  <a:pt x="943534" y="327451"/>
                </a:lnTo>
                <a:lnTo>
                  <a:pt x="983332" y="340243"/>
                </a:lnTo>
                <a:lnTo>
                  <a:pt x="1001146" y="349592"/>
                </a:lnTo>
                <a:lnTo>
                  <a:pt x="1020677" y="354196"/>
                </a:lnTo>
                <a:lnTo>
                  <a:pt x="1144691" y="403873"/>
                </a:lnTo>
                <a:lnTo>
                  <a:pt x="1294934" y="455648"/>
                </a:lnTo>
                <a:lnTo>
                  <a:pt x="1353210" y="470307"/>
                </a:lnTo>
                <a:lnTo>
                  <a:pt x="1364696" y="475726"/>
                </a:lnTo>
                <a:lnTo>
                  <a:pt x="1490023" y="522072"/>
                </a:lnTo>
                <a:lnTo>
                  <a:pt x="1520141" y="532161"/>
                </a:lnTo>
                <a:lnTo>
                  <a:pt x="1563877" y="542986"/>
                </a:lnTo>
                <a:lnTo>
                  <a:pt x="1604254" y="555008"/>
                </a:lnTo>
                <a:lnTo>
                  <a:pt x="1614333" y="556696"/>
                </a:lnTo>
                <a:lnTo>
                  <a:pt x="1635691" y="565344"/>
                </a:lnTo>
                <a:lnTo>
                  <a:pt x="1662362" y="577720"/>
                </a:lnTo>
                <a:lnTo>
                  <a:pt x="1688468" y="588160"/>
                </a:lnTo>
                <a:lnTo>
                  <a:pt x="1815314" y="633699"/>
                </a:lnTo>
                <a:lnTo>
                  <a:pt x="1833813" y="637244"/>
                </a:lnTo>
                <a:lnTo>
                  <a:pt x="1850501" y="645594"/>
                </a:lnTo>
                <a:lnTo>
                  <a:pt x="1858507" y="651376"/>
                </a:lnTo>
                <a:lnTo>
                  <a:pt x="1874176" y="657801"/>
                </a:lnTo>
                <a:lnTo>
                  <a:pt x="1936712" y="674381"/>
                </a:lnTo>
                <a:lnTo>
                  <a:pt x="2031053" y="717580"/>
                </a:lnTo>
                <a:lnTo>
                  <a:pt x="2128760" y="753676"/>
                </a:lnTo>
                <a:lnTo>
                  <a:pt x="2179482" y="781009"/>
                </a:lnTo>
                <a:lnTo>
                  <a:pt x="2194632" y="785266"/>
                </a:lnTo>
                <a:lnTo>
                  <a:pt x="2202228" y="786400"/>
                </a:lnTo>
                <a:lnTo>
                  <a:pt x="2214055" y="791048"/>
                </a:lnTo>
                <a:lnTo>
                  <a:pt x="2259409" y="817973"/>
                </a:lnTo>
                <a:lnTo>
                  <a:pt x="2287152" y="826563"/>
                </a:lnTo>
                <a:lnTo>
                  <a:pt x="2407434" y="878875"/>
                </a:lnTo>
                <a:lnTo>
                  <a:pt x="2521692" y="928910"/>
                </a:lnTo>
                <a:lnTo>
                  <a:pt x="2585854" y="953141"/>
                </a:lnTo>
                <a:lnTo>
                  <a:pt x="2608807" y="966801"/>
                </a:lnTo>
                <a:lnTo>
                  <a:pt x="2619123" y="974943"/>
                </a:lnTo>
                <a:lnTo>
                  <a:pt x="2624922" y="977622"/>
                </a:lnTo>
                <a:lnTo>
                  <a:pt x="2643949" y="982663"/>
                </a:lnTo>
                <a:lnTo>
                  <a:pt x="2753332" y="1032080"/>
                </a:lnTo>
                <a:lnTo>
                  <a:pt x="2767177" y="1036553"/>
                </a:lnTo>
                <a:lnTo>
                  <a:pt x="2774424" y="1037745"/>
                </a:lnTo>
                <a:lnTo>
                  <a:pt x="2785864" y="1042457"/>
                </a:lnTo>
                <a:lnTo>
                  <a:pt x="2795181" y="1047514"/>
                </a:lnTo>
                <a:lnTo>
                  <a:pt x="2922116" y="1097773"/>
                </a:lnTo>
                <a:lnTo>
                  <a:pt x="2938288" y="1105119"/>
                </a:lnTo>
                <a:lnTo>
                  <a:pt x="2949709" y="1112617"/>
                </a:lnTo>
                <a:lnTo>
                  <a:pt x="2962405" y="1116797"/>
                </a:lnTo>
                <a:lnTo>
                  <a:pt x="2976514" y="1119924"/>
                </a:lnTo>
                <a:lnTo>
                  <a:pt x="3085504" y="1162824"/>
                </a:lnTo>
                <a:lnTo>
                  <a:pt x="3192845" y="1214586"/>
                </a:lnTo>
                <a:lnTo>
                  <a:pt x="3227035" y="1233529"/>
                </a:lnTo>
                <a:lnTo>
                  <a:pt x="3258668" y="1248987"/>
                </a:lnTo>
                <a:lnTo>
                  <a:pt x="3279636" y="1259956"/>
                </a:lnTo>
                <a:lnTo>
                  <a:pt x="3395334" y="1305846"/>
                </a:lnTo>
                <a:lnTo>
                  <a:pt x="3520192" y="1357203"/>
                </a:lnTo>
                <a:lnTo>
                  <a:pt x="3638680" y="1408767"/>
                </a:lnTo>
                <a:lnTo>
                  <a:pt x="3763484" y="1458901"/>
                </a:lnTo>
                <a:lnTo>
                  <a:pt x="3828044" y="1483331"/>
                </a:lnTo>
                <a:lnTo>
                  <a:pt x="3888529" y="1517045"/>
                </a:lnTo>
                <a:lnTo>
                  <a:pt x="4078370" y="1593938"/>
                </a:lnTo>
                <a:lnTo>
                  <a:pt x="4202744" y="1642480"/>
                </a:lnTo>
                <a:lnTo>
                  <a:pt x="4227123" y="1650742"/>
                </a:lnTo>
                <a:lnTo>
                  <a:pt x="4286249" y="1657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5"/>
          <p:cNvSpPr/>
          <p:nvPr/>
        </p:nvSpPr>
        <p:spPr>
          <a:xfrm>
            <a:off x="6184344" y="5454467"/>
            <a:ext cx="165415" cy="178220"/>
          </a:xfrm>
          <a:custGeom>
            <a:avLst/>
            <a:gdLst/>
            <a:ahLst/>
            <a:cxnLst/>
            <a:rect l="0" t="0" r="0" b="0"/>
            <a:pathLst>
              <a:path w="165415" h="178220">
                <a:moveTo>
                  <a:pt x="125015" y="54792"/>
                </a:moveTo>
                <a:lnTo>
                  <a:pt x="125015" y="42657"/>
                </a:lnTo>
                <a:lnTo>
                  <a:pt x="123746" y="39082"/>
                </a:lnTo>
                <a:lnTo>
                  <a:pt x="121629" y="36699"/>
                </a:lnTo>
                <a:lnTo>
                  <a:pt x="118948" y="35110"/>
                </a:lnTo>
                <a:lnTo>
                  <a:pt x="115890" y="32781"/>
                </a:lnTo>
                <a:lnTo>
                  <a:pt x="112582" y="29958"/>
                </a:lnTo>
                <a:lnTo>
                  <a:pt x="109107" y="26806"/>
                </a:lnTo>
                <a:lnTo>
                  <a:pt x="104250" y="25975"/>
                </a:lnTo>
                <a:lnTo>
                  <a:pt x="98471" y="26691"/>
                </a:lnTo>
                <a:lnTo>
                  <a:pt x="92079" y="28438"/>
                </a:lnTo>
                <a:lnTo>
                  <a:pt x="84008" y="29603"/>
                </a:lnTo>
                <a:lnTo>
                  <a:pt x="74817" y="30379"/>
                </a:lnTo>
                <a:lnTo>
                  <a:pt x="64879" y="30897"/>
                </a:lnTo>
                <a:lnTo>
                  <a:pt x="56985" y="32512"/>
                </a:lnTo>
                <a:lnTo>
                  <a:pt x="50452" y="34859"/>
                </a:lnTo>
                <a:lnTo>
                  <a:pt x="44826" y="37693"/>
                </a:lnTo>
                <a:lnTo>
                  <a:pt x="39806" y="40853"/>
                </a:lnTo>
                <a:lnTo>
                  <a:pt x="35189" y="44229"/>
                </a:lnTo>
                <a:lnTo>
                  <a:pt x="30841" y="47751"/>
                </a:lnTo>
                <a:lnTo>
                  <a:pt x="26673" y="50098"/>
                </a:lnTo>
                <a:lnTo>
                  <a:pt x="22623" y="51663"/>
                </a:lnTo>
                <a:lnTo>
                  <a:pt x="18654" y="52706"/>
                </a:lnTo>
                <a:lnTo>
                  <a:pt x="16008" y="54671"/>
                </a:lnTo>
                <a:lnTo>
                  <a:pt x="14244" y="57252"/>
                </a:lnTo>
                <a:lnTo>
                  <a:pt x="13068" y="60242"/>
                </a:lnTo>
                <a:lnTo>
                  <a:pt x="11014" y="63505"/>
                </a:lnTo>
                <a:lnTo>
                  <a:pt x="8374" y="66951"/>
                </a:lnTo>
                <a:lnTo>
                  <a:pt x="5345" y="70518"/>
                </a:lnTo>
                <a:lnTo>
                  <a:pt x="3325" y="74166"/>
                </a:lnTo>
                <a:lnTo>
                  <a:pt x="1978" y="77868"/>
                </a:lnTo>
                <a:lnTo>
                  <a:pt x="1081" y="81606"/>
                </a:lnTo>
                <a:lnTo>
                  <a:pt x="1752" y="86638"/>
                </a:lnTo>
                <a:lnTo>
                  <a:pt x="3470" y="92533"/>
                </a:lnTo>
                <a:lnTo>
                  <a:pt x="9284" y="108108"/>
                </a:lnTo>
                <a:lnTo>
                  <a:pt x="11032" y="109387"/>
                </a:lnTo>
                <a:lnTo>
                  <a:pt x="13466" y="110239"/>
                </a:lnTo>
                <a:lnTo>
                  <a:pt x="16359" y="110806"/>
                </a:lnTo>
                <a:lnTo>
                  <a:pt x="19558" y="112455"/>
                </a:lnTo>
                <a:lnTo>
                  <a:pt x="22960" y="114824"/>
                </a:lnTo>
                <a:lnTo>
                  <a:pt x="26498" y="117673"/>
                </a:lnTo>
                <a:lnTo>
                  <a:pt x="30128" y="119573"/>
                </a:lnTo>
                <a:lnTo>
                  <a:pt x="33817" y="120839"/>
                </a:lnTo>
                <a:lnTo>
                  <a:pt x="37546" y="121684"/>
                </a:lnTo>
                <a:lnTo>
                  <a:pt x="41302" y="120977"/>
                </a:lnTo>
                <a:lnTo>
                  <a:pt x="45077" y="119235"/>
                </a:lnTo>
                <a:lnTo>
                  <a:pt x="48863" y="116804"/>
                </a:lnTo>
                <a:lnTo>
                  <a:pt x="53927" y="115184"/>
                </a:lnTo>
                <a:lnTo>
                  <a:pt x="59843" y="114103"/>
                </a:lnTo>
                <a:lnTo>
                  <a:pt x="66327" y="113383"/>
                </a:lnTo>
                <a:lnTo>
                  <a:pt x="71920" y="111633"/>
                </a:lnTo>
                <a:lnTo>
                  <a:pt x="76919" y="109196"/>
                </a:lnTo>
                <a:lnTo>
                  <a:pt x="81521" y="106301"/>
                </a:lnTo>
                <a:lnTo>
                  <a:pt x="85859" y="103102"/>
                </a:lnTo>
                <a:lnTo>
                  <a:pt x="90021" y="99699"/>
                </a:lnTo>
                <a:lnTo>
                  <a:pt x="94066" y="96160"/>
                </a:lnTo>
                <a:lnTo>
                  <a:pt x="96762" y="92531"/>
                </a:lnTo>
                <a:lnTo>
                  <a:pt x="98560" y="88841"/>
                </a:lnTo>
                <a:lnTo>
                  <a:pt x="99758" y="85111"/>
                </a:lnTo>
                <a:lnTo>
                  <a:pt x="101828" y="80085"/>
                </a:lnTo>
                <a:lnTo>
                  <a:pt x="104477" y="74194"/>
                </a:lnTo>
                <a:lnTo>
                  <a:pt x="110807" y="60875"/>
                </a:lnTo>
                <a:lnTo>
                  <a:pt x="117854" y="46489"/>
                </a:lnTo>
                <a:lnTo>
                  <a:pt x="118971" y="40367"/>
                </a:lnTo>
                <a:lnTo>
                  <a:pt x="118446" y="35016"/>
                </a:lnTo>
                <a:lnTo>
                  <a:pt x="116826" y="30178"/>
                </a:lnTo>
                <a:lnTo>
                  <a:pt x="114476" y="25682"/>
                </a:lnTo>
                <a:lnTo>
                  <a:pt x="111639" y="21416"/>
                </a:lnTo>
                <a:lnTo>
                  <a:pt x="108478" y="17301"/>
                </a:lnTo>
                <a:lnTo>
                  <a:pt x="105100" y="14558"/>
                </a:lnTo>
                <a:lnTo>
                  <a:pt x="101578" y="12730"/>
                </a:lnTo>
                <a:lnTo>
                  <a:pt x="97961" y="11510"/>
                </a:lnTo>
                <a:lnTo>
                  <a:pt x="94279" y="11968"/>
                </a:lnTo>
                <a:lnTo>
                  <a:pt x="90555" y="13543"/>
                </a:lnTo>
                <a:lnTo>
                  <a:pt x="86802" y="15863"/>
                </a:lnTo>
                <a:lnTo>
                  <a:pt x="83030" y="17409"/>
                </a:lnTo>
                <a:lnTo>
                  <a:pt x="79245" y="18441"/>
                </a:lnTo>
                <a:lnTo>
                  <a:pt x="75452" y="19128"/>
                </a:lnTo>
                <a:lnTo>
                  <a:pt x="70383" y="22126"/>
                </a:lnTo>
                <a:lnTo>
                  <a:pt x="64464" y="26665"/>
                </a:lnTo>
                <a:lnTo>
                  <a:pt x="57978" y="32231"/>
                </a:lnTo>
                <a:lnTo>
                  <a:pt x="52384" y="37211"/>
                </a:lnTo>
                <a:lnTo>
                  <a:pt x="42781" y="46132"/>
                </a:lnTo>
                <a:lnTo>
                  <a:pt x="38443" y="49019"/>
                </a:lnTo>
                <a:lnTo>
                  <a:pt x="34280" y="50943"/>
                </a:lnTo>
                <a:lnTo>
                  <a:pt x="30236" y="52227"/>
                </a:lnTo>
                <a:lnTo>
                  <a:pt x="27539" y="55622"/>
                </a:lnTo>
                <a:lnTo>
                  <a:pt x="25741" y="60425"/>
                </a:lnTo>
                <a:lnTo>
                  <a:pt x="24542" y="66168"/>
                </a:lnTo>
                <a:lnTo>
                  <a:pt x="23744" y="71266"/>
                </a:lnTo>
                <a:lnTo>
                  <a:pt x="23211" y="75935"/>
                </a:lnTo>
                <a:lnTo>
                  <a:pt x="22856" y="80317"/>
                </a:lnTo>
                <a:lnTo>
                  <a:pt x="22619" y="84509"/>
                </a:lnTo>
                <a:lnTo>
                  <a:pt x="22356" y="92553"/>
                </a:lnTo>
                <a:lnTo>
                  <a:pt x="23556" y="96476"/>
                </a:lnTo>
                <a:lnTo>
                  <a:pt x="25626" y="100362"/>
                </a:lnTo>
                <a:lnTo>
                  <a:pt x="28276" y="104222"/>
                </a:lnTo>
                <a:lnTo>
                  <a:pt x="31312" y="106796"/>
                </a:lnTo>
                <a:lnTo>
                  <a:pt x="34607" y="108511"/>
                </a:lnTo>
                <a:lnTo>
                  <a:pt x="38073" y="109655"/>
                </a:lnTo>
                <a:lnTo>
                  <a:pt x="42924" y="111687"/>
                </a:lnTo>
                <a:lnTo>
                  <a:pt x="48698" y="114313"/>
                </a:lnTo>
                <a:lnTo>
                  <a:pt x="55087" y="117333"/>
                </a:lnTo>
                <a:lnTo>
                  <a:pt x="60616" y="119346"/>
                </a:lnTo>
                <a:lnTo>
                  <a:pt x="65573" y="120688"/>
                </a:lnTo>
                <a:lnTo>
                  <a:pt x="70147" y="121582"/>
                </a:lnTo>
                <a:lnTo>
                  <a:pt x="74466" y="122179"/>
                </a:lnTo>
                <a:lnTo>
                  <a:pt x="78616" y="122577"/>
                </a:lnTo>
                <a:lnTo>
                  <a:pt x="82653" y="122842"/>
                </a:lnTo>
                <a:lnTo>
                  <a:pt x="86613" y="123019"/>
                </a:lnTo>
                <a:lnTo>
                  <a:pt x="94401" y="123215"/>
                </a:lnTo>
                <a:lnTo>
                  <a:pt x="98257" y="121998"/>
                </a:lnTo>
                <a:lnTo>
                  <a:pt x="102096" y="119916"/>
                </a:lnTo>
                <a:lnTo>
                  <a:pt x="105926" y="117258"/>
                </a:lnTo>
                <a:lnTo>
                  <a:pt x="109749" y="114216"/>
                </a:lnTo>
                <a:lnTo>
                  <a:pt x="113568" y="110918"/>
                </a:lnTo>
                <a:lnTo>
                  <a:pt x="117384" y="107450"/>
                </a:lnTo>
                <a:lnTo>
                  <a:pt x="125011" y="100209"/>
                </a:lnTo>
                <a:lnTo>
                  <a:pt x="128822" y="96500"/>
                </a:lnTo>
                <a:lnTo>
                  <a:pt x="132633" y="90218"/>
                </a:lnTo>
                <a:lnTo>
                  <a:pt x="136444" y="82219"/>
                </a:lnTo>
                <a:lnTo>
                  <a:pt x="140254" y="73077"/>
                </a:lnTo>
                <a:lnTo>
                  <a:pt x="142794" y="65712"/>
                </a:lnTo>
                <a:lnTo>
                  <a:pt x="144489" y="59532"/>
                </a:lnTo>
                <a:lnTo>
                  <a:pt x="145617" y="54142"/>
                </a:lnTo>
                <a:lnTo>
                  <a:pt x="145100" y="49279"/>
                </a:lnTo>
                <a:lnTo>
                  <a:pt x="143485" y="44767"/>
                </a:lnTo>
                <a:lnTo>
                  <a:pt x="141138" y="40489"/>
                </a:lnTo>
                <a:lnTo>
                  <a:pt x="138304" y="36366"/>
                </a:lnTo>
                <a:lnTo>
                  <a:pt x="135144" y="32348"/>
                </a:lnTo>
                <a:lnTo>
                  <a:pt x="131768" y="28400"/>
                </a:lnTo>
                <a:lnTo>
                  <a:pt x="128248" y="25767"/>
                </a:lnTo>
                <a:lnTo>
                  <a:pt x="124630" y="24012"/>
                </a:lnTo>
                <a:lnTo>
                  <a:pt x="120948" y="22842"/>
                </a:lnTo>
                <a:lnTo>
                  <a:pt x="117224" y="20792"/>
                </a:lnTo>
                <a:lnTo>
                  <a:pt x="113471" y="18156"/>
                </a:lnTo>
                <a:lnTo>
                  <a:pt x="109700" y="15128"/>
                </a:lnTo>
                <a:lnTo>
                  <a:pt x="104644" y="14380"/>
                </a:lnTo>
                <a:lnTo>
                  <a:pt x="98735" y="15151"/>
                </a:lnTo>
                <a:lnTo>
                  <a:pt x="92255" y="16935"/>
                </a:lnTo>
                <a:lnTo>
                  <a:pt x="85396" y="18124"/>
                </a:lnTo>
                <a:lnTo>
                  <a:pt x="78282" y="18917"/>
                </a:lnTo>
                <a:lnTo>
                  <a:pt x="71000" y="19445"/>
                </a:lnTo>
                <a:lnTo>
                  <a:pt x="64875" y="21068"/>
                </a:lnTo>
                <a:lnTo>
                  <a:pt x="59522" y="23419"/>
                </a:lnTo>
                <a:lnTo>
                  <a:pt x="54683" y="26257"/>
                </a:lnTo>
                <a:lnTo>
                  <a:pt x="48917" y="29419"/>
                </a:lnTo>
                <a:lnTo>
                  <a:pt x="35737" y="36319"/>
                </a:lnTo>
                <a:lnTo>
                  <a:pt x="29937" y="39937"/>
                </a:lnTo>
                <a:lnTo>
                  <a:pt x="24800" y="43619"/>
                </a:lnTo>
                <a:lnTo>
                  <a:pt x="20105" y="47343"/>
                </a:lnTo>
                <a:lnTo>
                  <a:pt x="15705" y="52367"/>
                </a:lnTo>
                <a:lnTo>
                  <a:pt x="11502" y="58255"/>
                </a:lnTo>
                <a:lnTo>
                  <a:pt x="7429" y="64721"/>
                </a:lnTo>
                <a:lnTo>
                  <a:pt x="4715" y="70301"/>
                </a:lnTo>
                <a:lnTo>
                  <a:pt x="2905" y="75292"/>
                </a:lnTo>
                <a:lnTo>
                  <a:pt x="1698" y="79888"/>
                </a:lnTo>
                <a:lnTo>
                  <a:pt x="894" y="85493"/>
                </a:lnTo>
                <a:lnTo>
                  <a:pt x="358" y="91770"/>
                </a:lnTo>
                <a:lnTo>
                  <a:pt x="0" y="98494"/>
                </a:lnTo>
                <a:lnTo>
                  <a:pt x="1032" y="104247"/>
                </a:lnTo>
                <a:lnTo>
                  <a:pt x="2990" y="109352"/>
                </a:lnTo>
                <a:lnTo>
                  <a:pt x="5566" y="114026"/>
                </a:lnTo>
                <a:lnTo>
                  <a:pt x="8552" y="118411"/>
                </a:lnTo>
                <a:lnTo>
                  <a:pt x="11813" y="122605"/>
                </a:lnTo>
                <a:lnTo>
                  <a:pt x="15257" y="126671"/>
                </a:lnTo>
                <a:lnTo>
                  <a:pt x="18823" y="129381"/>
                </a:lnTo>
                <a:lnTo>
                  <a:pt x="22470" y="131188"/>
                </a:lnTo>
                <a:lnTo>
                  <a:pt x="26173" y="132393"/>
                </a:lnTo>
                <a:lnTo>
                  <a:pt x="29910" y="134466"/>
                </a:lnTo>
                <a:lnTo>
                  <a:pt x="33672" y="137118"/>
                </a:lnTo>
                <a:lnTo>
                  <a:pt x="37450" y="140157"/>
                </a:lnTo>
                <a:lnTo>
                  <a:pt x="42509" y="142182"/>
                </a:lnTo>
                <a:lnTo>
                  <a:pt x="48421" y="143532"/>
                </a:lnTo>
                <a:lnTo>
                  <a:pt x="54903" y="144432"/>
                </a:lnTo>
                <a:lnTo>
                  <a:pt x="61763" y="143762"/>
                </a:lnTo>
                <a:lnTo>
                  <a:pt x="68878" y="142046"/>
                </a:lnTo>
                <a:lnTo>
                  <a:pt x="76160" y="139631"/>
                </a:lnTo>
                <a:lnTo>
                  <a:pt x="82285" y="136752"/>
                </a:lnTo>
                <a:lnTo>
                  <a:pt x="87639" y="133562"/>
                </a:lnTo>
                <a:lnTo>
                  <a:pt x="92477" y="130165"/>
                </a:lnTo>
                <a:lnTo>
                  <a:pt x="96973" y="126631"/>
                </a:lnTo>
                <a:lnTo>
                  <a:pt x="101241" y="123005"/>
                </a:lnTo>
                <a:lnTo>
                  <a:pt x="105355" y="119317"/>
                </a:lnTo>
                <a:lnTo>
                  <a:pt x="109369" y="114319"/>
                </a:lnTo>
                <a:lnTo>
                  <a:pt x="113315" y="108447"/>
                </a:lnTo>
                <a:lnTo>
                  <a:pt x="117215" y="101992"/>
                </a:lnTo>
                <a:lnTo>
                  <a:pt x="121085" y="96418"/>
                </a:lnTo>
                <a:lnTo>
                  <a:pt x="124935" y="91434"/>
                </a:lnTo>
                <a:lnTo>
                  <a:pt x="128772" y="86840"/>
                </a:lnTo>
                <a:lnTo>
                  <a:pt x="132600" y="79967"/>
                </a:lnTo>
                <a:lnTo>
                  <a:pt x="136422" y="71576"/>
                </a:lnTo>
                <a:lnTo>
                  <a:pt x="140240" y="62171"/>
                </a:lnTo>
                <a:lnTo>
                  <a:pt x="142785" y="54632"/>
                </a:lnTo>
                <a:lnTo>
                  <a:pt x="144482" y="48335"/>
                </a:lnTo>
                <a:lnTo>
                  <a:pt x="145613" y="42867"/>
                </a:lnTo>
                <a:lnTo>
                  <a:pt x="146367" y="37953"/>
                </a:lnTo>
                <a:lnTo>
                  <a:pt x="146870" y="33406"/>
                </a:lnTo>
                <a:lnTo>
                  <a:pt x="147205" y="29104"/>
                </a:lnTo>
                <a:lnTo>
                  <a:pt x="146159" y="26237"/>
                </a:lnTo>
                <a:lnTo>
                  <a:pt x="144191" y="24326"/>
                </a:lnTo>
                <a:lnTo>
                  <a:pt x="141609" y="23051"/>
                </a:lnTo>
                <a:lnTo>
                  <a:pt x="138618" y="22201"/>
                </a:lnTo>
                <a:lnTo>
                  <a:pt x="135353" y="21635"/>
                </a:lnTo>
                <a:lnTo>
                  <a:pt x="131907" y="21258"/>
                </a:lnTo>
                <a:lnTo>
                  <a:pt x="128340" y="21006"/>
                </a:lnTo>
                <a:lnTo>
                  <a:pt x="124692" y="20838"/>
                </a:lnTo>
                <a:lnTo>
                  <a:pt x="120989" y="20726"/>
                </a:lnTo>
                <a:lnTo>
                  <a:pt x="117251" y="21921"/>
                </a:lnTo>
                <a:lnTo>
                  <a:pt x="113490" y="23988"/>
                </a:lnTo>
                <a:lnTo>
                  <a:pt x="109712" y="26637"/>
                </a:lnTo>
                <a:lnTo>
                  <a:pt x="105923" y="29672"/>
                </a:lnTo>
                <a:lnTo>
                  <a:pt x="102127" y="32965"/>
                </a:lnTo>
                <a:lnTo>
                  <a:pt x="98326" y="36431"/>
                </a:lnTo>
                <a:lnTo>
                  <a:pt x="87331" y="47055"/>
                </a:lnTo>
                <a:lnTo>
                  <a:pt x="80842" y="53444"/>
                </a:lnTo>
                <a:lnTo>
                  <a:pt x="75246" y="60244"/>
                </a:lnTo>
                <a:lnTo>
                  <a:pt x="70247" y="67317"/>
                </a:lnTo>
                <a:lnTo>
                  <a:pt x="65643" y="74572"/>
                </a:lnTo>
                <a:lnTo>
                  <a:pt x="61303" y="81949"/>
                </a:lnTo>
                <a:lnTo>
                  <a:pt x="57141" y="89407"/>
                </a:lnTo>
                <a:lnTo>
                  <a:pt x="53096" y="96918"/>
                </a:lnTo>
                <a:lnTo>
                  <a:pt x="50399" y="103196"/>
                </a:lnTo>
                <a:lnTo>
                  <a:pt x="48601" y="108652"/>
                </a:lnTo>
                <a:lnTo>
                  <a:pt x="47403" y="113559"/>
                </a:lnTo>
                <a:lnTo>
                  <a:pt x="46604" y="119370"/>
                </a:lnTo>
                <a:lnTo>
                  <a:pt x="46071" y="125784"/>
                </a:lnTo>
                <a:lnTo>
                  <a:pt x="45479" y="138414"/>
                </a:lnTo>
                <a:lnTo>
                  <a:pt x="45216" y="148261"/>
                </a:lnTo>
                <a:lnTo>
                  <a:pt x="46416" y="152665"/>
                </a:lnTo>
                <a:lnTo>
                  <a:pt x="48486" y="156871"/>
                </a:lnTo>
                <a:lnTo>
                  <a:pt x="51135" y="160944"/>
                </a:lnTo>
                <a:lnTo>
                  <a:pt x="54172" y="164930"/>
                </a:lnTo>
                <a:lnTo>
                  <a:pt x="57466" y="168858"/>
                </a:lnTo>
                <a:lnTo>
                  <a:pt x="60933" y="172746"/>
                </a:lnTo>
                <a:lnTo>
                  <a:pt x="64514" y="175338"/>
                </a:lnTo>
                <a:lnTo>
                  <a:pt x="68171" y="177066"/>
                </a:lnTo>
                <a:lnTo>
                  <a:pt x="71879" y="178219"/>
                </a:lnTo>
                <a:lnTo>
                  <a:pt x="76892" y="177717"/>
                </a:lnTo>
                <a:lnTo>
                  <a:pt x="82773" y="176112"/>
                </a:lnTo>
                <a:lnTo>
                  <a:pt x="89233" y="173772"/>
                </a:lnTo>
                <a:lnTo>
                  <a:pt x="94811" y="170942"/>
                </a:lnTo>
                <a:lnTo>
                  <a:pt x="99799" y="167785"/>
                </a:lnTo>
                <a:lnTo>
                  <a:pt x="104395" y="164411"/>
                </a:lnTo>
                <a:lnTo>
                  <a:pt x="109998" y="159622"/>
                </a:lnTo>
                <a:lnTo>
                  <a:pt x="116274" y="153889"/>
                </a:lnTo>
                <a:lnTo>
                  <a:pt x="122998" y="147527"/>
                </a:lnTo>
                <a:lnTo>
                  <a:pt x="128750" y="140745"/>
                </a:lnTo>
                <a:lnTo>
                  <a:pt x="133855" y="133684"/>
                </a:lnTo>
                <a:lnTo>
                  <a:pt x="138528" y="126437"/>
                </a:lnTo>
                <a:lnTo>
                  <a:pt x="142915" y="119066"/>
                </a:lnTo>
                <a:lnTo>
                  <a:pt x="147108" y="111611"/>
                </a:lnTo>
                <a:lnTo>
                  <a:pt x="151174" y="104102"/>
                </a:lnTo>
                <a:lnTo>
                  <a:pt x="153884" y="96555"/>
                </a:lnTo>
                <a:lnTo>
                  <a:pt x="155692" y="88984"/>
                </a:lnTo>
                <a:lnTo>
                  <a:pt x="156896" y="81397"/>
                </a:lnTo>
                <a:lnTo>
                  <a:pt x="158969" y="72529"/>
                </a:lnTo>
                <a:lnTo>
                  <a:pt x="161622" y="62807"/>
                </a:lnTo>
                <a:lnTo>
                  <a:pt x="164660" y="52515"/>
                </a:lnTo>
                <a:lnTo>
                  <a:pt x="165414" y="44384"/>
                </a:lnTo>
                <a:lnTo>
                  <a:pt x="164649" y="37694"/>
                </a:lnTo>
                <a:lnTo>
                  <a:pt x="162868" y="31964"/>
                </a:lnTo>
                <a:lnTo>
                  <a:pt x="160410" y="26873"/>
                </a:lnTo>
                <a:lnTo>
                  <a:pt x="157502" y="22209"/>
                </a:lnTo>
                <a:lnTo>
                  <a:pt x="154293" y="17830"/>
                </a:lnTo>
                <a:lnTo>
                  <a:pt x="150884" y="13641"/>
                </a:lnTo>
                <a:lnTo>
                  <a:pt x="147341" y="9578"/>
                </a:lnTo>
                <a:lnTo>
                  <a:pt x="143709" y="5600"/>
                </a:lnTo>
                <a:lnTo>
                  <a:pt x="138747" y="2947"/>
                </a:lnTo>
                <a:lnTo>
                  <a:pt x="132901" y="1179"/>
                </a:lnTo>
                <a:lnTo>
                  <a:pt x="126462" y="0"/>
                </a:lnTo>
                <a:lnTo>
                  <a:pt x="119630" y="484"/>
                </a:lnTo>
                <a:lnTo>
                  <a:pt x="112535" y="2077"/>
                </a:lnTo>
                <a:lnTo>
                  <a:pt x="105265" y="4409"/>
                </a:lnTo>
                <a:lnTo>
                  <a:pt x="99149" y="7233"/>
                </a:lnTo>
                <a:lnTo>
                  <a:pt x="93801" y="10387"/>
                </a:lnTo>
                <a:lnTo>
                  <a:pt x="88965" y="13758"/>
                </a:lnTo>
                <a:lnTo>
                  <a:pt x="83202" y="17276"/>
                </a:lnTo>
                <a:lnTo>
                  <a:pt x="76820" y="20892"/>
                </a:lnTo>
                <a:lnTo>
                  <a:pt x="62956" y="28296"/>
                </a:lnTo>
                <a:lnTo>
                  <a:pt x="48326" y="35819"/>
                </a:lnTo>
                <a:lnTo>
                  <a:pt x="40869" y="40873"/>
                </a:lnTo>
                <a:lnTo>
                  <a:pt x="33359" y="46783"/>
                </a:lnTo>
                <a:lnTo>
                  <a:pt x="25811" y="53263"/>
                </a:lnTo>
                <a:lnTo>
                  <a:pt x="19509" y="60123"/>
                </a:lnTo>
                <a:lnTo>
                  <a:pt x="14038" y="67236"/>
                </a:lnTo>
                <a:lnTo>
                  <a:pt x="9120" y="74518"/>
                </a:lnTo>
                <a:lnTo>
                  <a:pt x="5842" y="80643"/>
                </a:lnTo>
                <a:lnTo>
                  <a:pt x="3657" y="85996"/>
                </a:lnTo>
                <a:lnTo>
                  <a:pt x="2200" y="90835"/>
                </a:lnTo>
                <a:lnTo>
                  <a:pt x="1228" y="95331"/>
                </a:lnTo>
                <a:lnTo>
                  <a:pt x="581" y="99598"/>
                </a:lnTo>
                <a:lnTo>
                  <a:pt x="149" y="103713"/>
                </a:lnTo>
                <a:lnTo>
                  <a:pt x="1131" y="107726"/>
                </a:lnTo>
                <a:lnTo>
                  <a:pt x="3056" y="111671"/>
                </a:lnTo>
                <a:lnTo>
                  <a:pt x="5609" y="115572"/>
                </a:lnTo>
                <a:lnTo>
                  <a:pt x="8581" y="119442"/>
                </a:lnTo>
                <a:lnTo>
                  <a:pt x="11832" y="123292"/>
                </a:lnTo>
                <a:lnTo>
                  <a:pt x="15270" y="127129"/>
                </a:lnTo>
                <a:lnTo>
                  <a:pt x="20102" y="129687"/>
                </a:lnTo>
                <a:lnTo>
                  <a:pt x="25863" y="131392"/>
                </a:lnTo>
                <a:lnTo>
                  <a:pt x="32243" y="132529"/>
                </a:lnTo>
                <a:lnTo>
                  <a:pt x="37768" y="133287"/>
                </a:lnTo>
                <a:lnTo>
                  <a:pt x="42721" y="133792"/>
                </a:lnTo>
                <a:lnTo>
                  <a:pt x="47292" y="134129"/>
                </a:lnTo>
                <a:lnTo>
                  <a:pt x="52879" y="134353"/>
                </a:lnTo>
                <a:lnTo>
                  <a:pt x="65862" y="134603"/>
                </a:lnTo>
                <a:lnTo>
                  <a:pt x="71610" y="133400"/>
                </a:lnTo>
                <a:lnTo>
                  <a:pt x="76712" y="131327"/>
                </a:lnTo>
                <a:lnTo>
                  <a:pt x="81384" y="128676"/>
                </a:lnTo>
                <a:lnTo>
                  <a:pt x="85767" y="124368"/>
                </a:lnTo>
                <a:lnTo>
                  <a:pt x="89960" y="118956"/>
                </a:lnTo>
                <a:lnTo>
                  <a:pt x="94025" y="112808"/>
                </a:lnTo>
                <a:lnTo>
                  <a:pt x="98005" y="107440"/>
                </a:lnTo>
                <a:lnTo>
                  <a:pt x="101929" y="102591"/>
                </a:lnTo>
                <a:lnTo>
                  <a:pt x="105815" y="98088"/>
                </a:lnTo>
                <a:lnTo>
                  <a:pt x="110945" y="92546"/>
                </a:lnTo>
                <a:lnTo>
                  <a:pt x="123419" y="79615"/>
                </a:lnTo>
                <a:lnTo>
                  <a:pt x="127761" y="73881"/>
                </a:lnTo>
                <a:lnTo>
                  <a:pt x="130656" y="68788"/>
                </a:lnTo>
                <a:lnTo>
                  <a:pt x="132585" y="64123"/>
                </a:lnTo>
                <a:lnTo>
                  <a:pt x="132602" y="61013"/>
                </a:lnTo>
                <a:lnTo>
                  <a:pt x="131343" y="58939"/>
                </a:lnTo>
                <a:lnTo>
                  <a:pt x="126265" y="55611"/>
                </a:lnTo>
                <a:lnTo>
                  <a:pt x="122185" y="55157"/>
                </a:lnTo>
                <a:lnTo>
                  <a:pt x="119318" y="55035"/>
                </a:lnTo>
                <a:lnTo>
                  <a:pt x="103148" y="54864"/>
                </a:lnTo>
                <a:lnTo>
                  <a:pt x="97737" y="56110"/>
                </a:lnTo>
                <a:lnTo>
                  <a:pt x="92860" y="58211"/>
                </a:lnTo>
                <a:lnTo>
                  <a:pt x="88338" y="60882"/>
                </a:lnTo>
                <a:lnTo>
                  <a:pt x="84054" y="63932"/>
                </a:lnTo>
                <a:lnTo>
                  <a:pt x="79928" y="67235"/>
                </a:lnTo>
                <a:lnTo>
                  <a:pt x="75907" y="70708"/>
                </a:lnTo>
                <a:lnTo>
                  <a:pt x="70686" y="74293"/>
                </a:lnTo>
                <a:lnTo>
                  <a:pt x="64666" y="77953"/>
                </a:lnTo>
                <a:lnTo>
                  <a:pt x="58112" y="81662"/>
                </a:lnTo>
                <a:lnTo>
                  <a:pt x="53743" y="85406"/>
                </a:lnTo>
                <a:lnTo>
                  <a:pt x="50831" y="89171"/>
                </a:lnTo>
                <a:lnTo>
                  <a:pt x="48889" y="92951"/>
                </a:lnTo>
                <a:lnTo>
                  <a:pt x="47594" y="96742"/>
                </a:lnTo>
                <a:lnTo>
                  <a:pt x="46731" y="100539"/>
                </a:lnTo>
                <a:lnTo>
                  <a:pt x="46156" y="104340"/>
                </a:lnTo>
                <a:lnTo>
                  <a:pt x="45773" y="108144"/>
                </a:lnTo>
                <a:lnTo>
                  <a:pt x="45517" y="111950"/>
                </a:lnTo>
                <a:lnTo>
                  <a:pt x="45347" y="115758"/>
                </a:lnTo>
                <a:lnTo>
                  <a:pt x="46503" y="119566"/>
                </a:lnTo>
                <a:lnTo>
                  <a:pt x="48544" y="123375"/>
                </a:lnTo>
                <a:lnTo>
                  <a:pt x="51175" y="127184"/>
                </a:lnTo>
                <a:lnTo>
                  <a:pt x="54198" y="129723"/>
                </a:lnTo>
                <a:lnTo>
                  <a:pt x="57484" y="131416"/>
                </a:lnTo>
                <a:lnTo>
                  <a:pt x="60944" y="132545"/>
                </a:lnTo>
                <a:lnTo>
                  <a:pt x="64522" y="133298"/>
                </a:lnTo>
                <a:lnTo>
                  <a:pt x="68176" y="133799"/>
                </a:lnTo>
                <a:lnTo>
                  <a:pt x="71883" y="134133"/>
                </a:lnTo>
                <a:lnTo>
                  <a:pt x="75624" y="134356"/>
                </a:lnTo>
                <a:lnTo>
                  <a:pt x="83167" y="134604"/>
                </a:lnTo>
                <a:lnTo>
                  <a:pt x="86957" y="133400"/>
                </a:lnTo>
                <a:lnTo>
                  <a:pt x="90753" y="131328"/>
                </a:lnTo>
                <a:lnTo>
                  <a:pt x="94553" y="128676"/>
                </a:lnTo>
                <a:lnTo>
                  <a:pt x="98358" y="125638"/>
                </a:lnTo>
                <a:lnTo>
                  <a:pt x="102164" y="122343"/>
                </a:lnTo>
                <a:lnTo>
                  <a:pt x="105971" y="118876"/>
                </a:lnTo>
                <a:lnTo>
                  <a:pt x="113588" y="111637"/>
                </a:lnTo>
                <a:lnTo>
                  <a:pt x="117397" y="107929"/>
                </a:lnTo>
                <a:lnTo>
                  <a:pt x="119937" y="101647"/>
                </a:lnTo>
                <a:lnTo>
                  <a:pt x="121630" y="93649"/>
                </a:lnTo>
                <a:lnTo>
                  <a:pt x="122759" y="84506"/>
                </a:lnTo>
                <a:lnTo>
                  <a:pt x="123511" y="77142"/>
                </a:lnTo>
                <a:lnTo>
                  <a:pt x="124012" y="70962"/>
                </a:lnTo>
                <a:lnTo>
                  <a:pt x="124346" y="65572"/>
                </a:lnTo>
                <a:lnTo>
                  <a:pt x="123299" y="60709"/>
                </a:lnTo>
                <a:lnTo>
                  <a:pt x="121331" y="56197"/>
                </a:lnTo>
                <a:lnTo>
                  <a:pt x="113585" y="433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6"/>
          <p:cNvSpPr/>
          <p:nvPr/>
        </p:nvSpPr>
        <p:spPr>
          <a:xfrm>
            <a:off x="5836103" y="2241023"/>
            <a:ext cx="255885" cy="239072"/>
          </a:xfrm>
          <a:custGeom>
            <a:avLst/>
            <a:gdLst/>
            <a:ahLst/>
            <a:cxnLst/>
            <a:rect l="0" t="0" r="0" b="0"/>
            <a:pathLst>
              <a:path w="255885" h="239072">
                <a:moveTo>
                  <a:pt x="141787" y="90696"/>
                </a:moveTo>
                <a:lnTo>
                  <a:pt x="141787" y="84629"/>
                </a:lnTo>
                <a:lnTo>
                  <a:pt x="140517" y="81571"/>
                </a:lnTo>
                <a:lnTo>
                  <a:pt x="135719" y="74788"/>
                </a:lnTo>
                <a:lnTo>
                  <a:pt x="132662" y="73740"/>
                </a:lnTo>
                <a:lnTo>
                  <a:pt x="129353" y="74313"/>
                </a:lnTo>
                <a:lnTo>
                  <a:pt x="120986" y="78288"/>
                </a:lnTo>
                <a:lnTo>
                  <a:pt x="113469" y="85044"/>
                </a:lnTo>
                <a:lnTo>
                  <a:pt x="103198" y="95090"/>
                </a:lnTo>
                <a:lnTo>
                  <a:pt x="99551" y="99975"/>
                </a:lnTo>
                <a:lnTo>
                  <a:pt x="95850" y="105772"/>
                </a:lnTo>
                <a:lnTo>
                  <a:pt x="92112" y="112177"/>
                </a:lnTo>
                <a:lnTo>
                  <a:pt x="89620" y="117717"/>
                </a:lnTo>
                <a:lnTo>
                  <a:pt x="87959" y="122680"/>
                </a:lnTo>
                <a:lnTo>
                  <a:pt x="86852" y="127259"/>
                </a:lnTo>
                <a:lnTo>
                  <a:pt x="84843" y="134121"/>
                </a:lnTo>
                <a:lnTo>
                  <a:pt x="79225" y="151906"/>
                </a:lnTo>
                <a:lnTo>
                  <a:pt x="77219" y="160713"/>
                </a:lnTo>
                <a:lnTo>
                  <a:pt x="75881" y="169124"/>
                </a:lnTo>
                <a:lnTo>
                  <a:pt x="74990" y="177272"/>
                </a:lnTo>
                <a:lnTo>
                  <a:pt x="75665" y="183973"/>
                </a:lnTo>
                <a:lnTo>
                  <a:pt x="77386" y="189711"/>
                </a:lnTo>
                <a:lnTo>
                  <a:pt x="79802" y="194806"/>
                </a:lnTo>
                <a:lnTo>
                  <a:pt x="82684" y="198203"/>
                </a:lnTo>
                <a:lnTo>
                  <a:pt x="85875" y="200467"/>
                </a:lnTo>
                <a:lnTo>
                  <a:pt x="89272" y="201977"/>
                </a:lnTo>
                <a:lnTo>
                  <a:pt x="106189" y="210170"/>
                </a:lnTo>
                <a:lnTo>
                  <a:pt x="111705" y="210985"/>
                </a:lnTo>
                <a:lnTo>
                  <a:pt x="116652" y="210259"/>
                </a:lnTo>
                <a:lnTo>
                  <a:pt x="121220" y="208505"/>
                </a:lnTo>
                <a:lnTo>
                  <a:pt x="125536" y="207335"/>
                </a:lnTo>
                <a:lnTo>
                  <a:pt x="129683" y="206556"/>
                </a:lnTo>
                <a:lnTo>
                  <a:pt x="133717" y="206036"/>
                </a:lnTo>
                <a:lnTo>
                  <a:pt x="141487" y="201879"/>
                </a:lnTo>
                <a:lnTo>
                  <a:pt x="151747" y="195299"/>
                </a:lnTo>
                <a:lnTo>
                  <a:pt x="163667" y="187101"/>
                </a:lnTo>
                <a:lnTo>
                  <a:pt x="172884" y="180366"/>
                </a:lnTo>
                <a:lnTo>
                  <a:pt x="180298" y="174606"/>
                </a:lnTo>
                <a:lnTo>
                  <a:pt x="186511" y="169496"/>
                </a:lnTo>
                <a:lnTo>
                  <a:pt x="193193" y="163550"/>
                </a:lnTo>
                <a:lnTo>
                  <a:pt x="207390" y="150169"/>
                </a:lnTo>
                <a:lnTo>
                  <a:pt x="213463" y="143045"/>
                </a:lnTo>
                <a:lnTo>
                  <a:pt x="218780" y="135755"/>
                </a:lnTo>
                <a:lnTo>
                  <a:pt x="223596" y="128356"/>
                </a:lnTo>
                <a:lnTo>
                  <a:pt x="228076" y="120883"/>
                </a:lnTo>
                <a:lnTo>
                  <a:pt x="232333" y="113361"/>
                </a:lnTo>
                <a:lnTo>
                  <a:pt x="236441" y="105806"/>
                </a:lnTo>
                <a:lnTo>
                  <a:pt x="240449" y="99500"/>
                </a:lnTo>
                <a:lnTo>
                  <a:pt x="244392" y="94025"/>
                </a:lnTo>
                <a:lnTo>
                  <a:pt x="248290" y="89105"/>
                </a:lnTo>
                <a:lnTo>
                  <a:pt x="250889" y="84556"/>
                </a:lnTo>
                <a:lnTo>
                  <a:pt x="252621" y="80253"/>
                </a:lnTo>
                <a:lnTo>
                  <a:pt x="253777" y="76114"/>
                </a:lnTo>
                <a:lnTo>
                  <a:pt x="254546" y="72085"/>
                </a:lnTo>
                <a:lnTo>
                  <a:pt x="255060" y="68129"/>
                </a:lnTo>
                <a:lnTo>
                  <a:pt x="255884" y="58722"/>
                </a:lnTo>
                <a:lnTo>
                  <a:pt x="254681" y="57950"/>
                </a:lnTo>
                <a:lnTo>
                  <a:pt x="249958" y="57093"/>
                </a:lnTo>
                <a:lnTo>
                  <a:pt x="246921" y="58134"/>
                </a:lnTo>
                <a:lnTo>
                  <a:pt x="240159" y="62677"/>
                </a:lnTo>
                <a:lnTo>
                  <a:pt x="235309" y="64397"/>
                </a:lnTo>
                <a:lnTo>
                  <a:pt x="229534" y="65544"/>
                </a:lnTo>
                <a:lnTo>
                  <a:pt x="223146" y="66308"/>
                </a:lnTo>
                <a:lnTo>
                  <a:pt x="217615" y="69357"/>
                </a:lnTo>
                <a:lnTo>
                  <a:pt x="212659" y="73930"/>
                </a:lnTo>
                <a:lnTo>
                  <a:pt x="208085" y="79519"/>
                </a:lnTo>
                <a:lnTo>
                  <a:pt x="202496" y="84515"/>
                </a:lnTo>
                <a:lnTo>
                  <a:pt x="196230" y="89115"/>
                </a:lnTo>
                <a:lnTo>
                  <a:pt x="189512" y="93452"/>
                </a:lnTo>
                <a:lnTo>
                  <a:pt x="183763" y="97614"/>
                </a:lnTo>
                <a:lnTo>
                  <a:pt x="178661" y="101658"/>
                </a:lnTo>
                <a:lnTo>
                  <a:pt x="173990" y="105624"/>
                </a:lnTo>
                <a:lnTo>
                  <a:pt x="167065" y="112078"/>
                </a:lnTo>
                <a:lnTo>
                  <a:pt x="129875" y="148451"/>
                </a:lnTo>
                <a:lnTo>
                  <a:pt x="126226" y="153330"/>
                </a:lnTo>
                <a:lnTo>
                  <a:pt x="123792" y="157852"/>
                </a:lnTo>
                <a:lnTo>
                  <a:pt x="122170" y="162137"/>
                </a:lnTo>
                <a:lnTo>
                  <a:pt x="123629" y="164993"/>
                </a:lnTo>
                <a:lnTo>
                  <a:pt x="127142" y="166898"/>
                </a:lnTo>
                <a:lnTo>
                  <a:pt x="132023" y="168167"/>
                </a:lnTo>
                <a:lnTo>
                  <a:pt x="136548" y="167744"/>
                </a:lnTo>
                <a:lnTo>
                  <a:pt x="140834" y="166191"/>
                </a:lnTo>
                <a:lnTo>
                  <a:pt x="144961" y="163886"/>
                </a:lnTo>
                <a:lnTo>
                  <a:pt x="152935" y="157939"/>
                </a:lnTo>
                <a:lnTo>
                  <a:pt x="156838" y="154575"/>
                </a:lnTo>
                <a:lnTo>
                  <a:pt x="160711" y="149792"/>
                </a:lnTo>
                <a:lnTo>
                  <a:pt x="164563" y="144063"/>
                </a:lnTo>
                <a:lnTo>
                  <a:pt x="168401" y="137704"/>
                </a:lnTo>
                <a:lnTo>
                  <a:pt x="173499" y="130925"/>
                </a:lnTo>
                <a:lnTo>
                  <a:pt x="179438" y="123865"/>
                </a:lnTo>
                <a:lnTo>
                  <a:pt x="185937" y="116619"/>
                </a:lnTo>
                <a:lnTo>
                  <a:pt x="190271" y="109248"/>
                </a:lnTo>
                <a:lnTo>
                  <a:pt x="193159" y="101794"/>
                </a:lnTo>
                <a:lnTo>
                  <a:pt x="195085" y="94285"/>
                </a:lnTo>
                <a:lnTo>
                  <a:pt x="197639" y="88009"/>
                </a:lnTo>
                <a:lnTo>
                  <a:pt x="200611" y="82555"/>
                </a:lnTo>
                <a:lnTo>
                  <a:pt x="203863" y="77649"/>
                </a:lnTo>
                <a:lnTo>
                  <a:pt x="206031" y="73108"/>
                </a:lnTo>
                <a:lnTo>
                  <a:pt x="207476" y="68811"/>
                </a:lnTo>
                <a:lnTo>
                  <a:pt x="208440" y="64676"/>
                </a:lnTo>
                <a:lnTo>
                  <a:pt x="209082" y="60649"/>
                </a:lnTo>
                <a:lnTo>
                  <a:pt x="209510" y="56695"/>
                </a:lnTo>
                <a:lnTo>
                  <a:pt x="209796" y="52789"/>
                </a:lnTo>
                <a:lnTo>
                  <a:pt x="208716" y="50185"/>
                </a:lnTo>
                <a:lnTo>
                  <a:pt x="206726" y="48449"/>
                </a:lnTo>
                <a:lnTo>
                  <a:pt x="204130" y="47291"/>
                </a:lnTo>
                <a:lnTo>
                  <a:pt x="201128" y="47790"/>
                </a:lnTo>
                <a:lnTo>
                  <a:pt x="194407" y="51730"/>
                </a:lnTo>
                <a:lnTo>
                  <a:pt x="190837" y="55829"/>
                </a:lnTo>
                <a:lnTo>
                  <a:pt x="187187" y="61101"/>
                </a:lnTo>
                <a:lnTo>
                  <a:pt x="183484" y="67156"/>
                </a:lnTo>
                <a:lnTo>
                  <a:pt x="178474" y="72463"/>
                </a:lnTo>
                <a:lnTo>
                  <a:pt x="172595" y="77271"/>
                </a:lnTo>
                <a:lnTo>
                  <a:pt x="166136" y="81746"/>
                </a:lnTo>
                <a:lnTo>
                  <a:pt x="159289" y="87269"/>
                </a:lnTo>
                <a:lnTo>
                  <a:pt x="152185" y="93492"/>
                </a:lnTo>
                <a:lnTo>
                  <a:pt x="144909" y="100180"/>
                </a:lnTo>
                <a:lnTo>
                  <a:pt x="138788" y="107179"/>
                </a:lnTo>
                <a:lnTo>
                  <a:pt x="133438" y="114385"/>
                </a:lnTo>
                <a:lnTo>
                  <a:pt x="128601" y="121729"/>
                </a:lnTo>
                <a:lnTo>
                  <a:pt x="124106" y="129165"/>
                </a:lnTo>
                <a:lnTo>
                  <a:pt x="119840" y="136662"/>
                </a:lnTo>
                <a:lnTo>
                  <a:pt x="115725" y="144200"/>
                </a:lnTo>
                <a:lnTo>
                  <a:pt x="111712" y="149226"/>
                </a:lnTo>
                <a:lnTo>
                  <a:pt x="107767" y="152576"/>
                </a:lnTo>
                <a:lnTo>
                  <a:pt x="103867" y="154809"/>
                </a:lnTo>
                <a:lnTo>
                  <a:pt x="101267" y="157568"/>
                </a:lnTo>
                <a:lnTo>
                  <a:pt x="99533" y="160678"/>
                </a:lnTo>
                <a:lnTo>
                  <a:pt x="97608" y="167519"/>
                </a:lnTo>
                <a:lnTo>
                  <a:pt x="96751" y="174793"/>
                </a:lnTo>
                <a:lnTo>
                  <a:pt x="97793" y="175971"/>
                </a:lnTo>
                <a:lnTo>
                  <a:pt x="99758" y="175486"/>
                </a:lnTo>
                <a:lnTo>
                  <a:pt x="105327" y="171561"/>
                </a:lnTo>
                <a:lnTo>
                  <a:pt x="112036" y="165583"/>
                </a:lnTo>
                <a:lnTo>
                  <a:pt x="115603" y="160941"/>
                </a:lnTo>
                <a:lnTo>
                  <a:pt x="119251" y="155306"/>
                </a:lnTo>
                <a:lnTo>
                  <a:pt x="122953" y="149009"/>
                </a:lnTo>
                <a:lnTo>
                  <a:pt x="126690" y="142272"/>
                </a:lnTo>
                <a:lnTo>
                  <a:pt x="134231" y="128012"/>
                </a:lnTo>
                <a:lnTo>
                  <a:pt x="136750" y="119384"/>
                </a:lnTo>
                <a:lnTo>
                  <a:pt x="138428" y="109821"/>
                </a:lnTo>
                <a:lnTo>
                  <a:pt x="139548" y="99636"/>
                </a:lnTo>
                <a:lnTo>
                  <a:pt x="141564" y="89036"/>
                </a:lnTo>
                <a:lnTo>
                  <a:pt x="144178" y="78160"/>
                </a:lnTo>
                <a:lnTo>
                  <a:pt x="147191" y="67099"/>
                </a:lnTo>
                <a:lnTo>
                  <a:pt x="149199" y="57185"/>
                </a:lnTo>
                <a:lnTo>
                  <a:pt x="150538" y="48035"/>
                </a:lnTo>
                <a:lnTo>
                  <a:pt x="151431" y="39396"/>
                </a:lnTo>
                <a:lnTo>
                  <a:pt x="152026" y="32366"/>
                </a:lnTo>
                <a:lnTo>
                  <a:pt x="152423" y="26409"/>
                </a:lnTo>
                <a:lnTo>
                  <a:pt x="152688" y="21168"/>
                </a:lnTo>
                <a:lnTo>
                  <a:pt x="151594" y="16404"/>
                </a:lnTo>
                <a:lnTo>
                  <a:pt x="149595" y="11958"/>
                </a:lnTo>
                <a:lnTo>
                  <a:pt x="146992" y="7725"/>
                </a:lnTo>
                <a:lnTo>
                  <a:pt x="143987" y="4902"/>
                </a:lnTo>
                <a:lnTo>
                  <a:pt x="140713" y="3020"/>
                </a:lnTo>
                <a:lnTo>
                  <a:pt x="133690" y="929"/>
                </a:lnTo>
                <a:lnTo>
                  <a:pt x="126334" y="0"/>
                </a:lnTo>
                <a:lnTo>
                  <a:pt x="121325" y="2292"/>
                </a:lnTo>
                <a:lnTo>
                  <a:pt x="115445" y="6360"/>
                </a:lnTo>
                <a:lnTo>
                  <a:pt x="108986" y="11612"/>
                </a:lnTo>
                <a:lnTo>
                  <a:pt x="102139" y="17654"/>
                </a:lnTo>
                <a:lnTo>
                  <a:pt x="87759" y="31140"/>
                </a:lnTo>
                <a:lnTo>
                  <a:pt x="81638" y="38292"/>
                </a:lnTo>
                <a:lnTo>
                  <a:pt x="76288" y="45600"/>
                </a:lnTo>
                <a:lnTo>
                  <a:pt x="71451" y="53012"/>
                </a:lnTo>
                <a:lnTo>
                  <a:pt x="46440" y="93783"/>
                </a:lnTo>
                <a:lnTo>
                  <a:pt x="40122" y="106724"/>
                </a:lnTo>
                <a:lnTo>
                  <a:pt x="35911" y="117891"/>
                </a:lnTo>
                <a:lnTo>
                  <a:pt x="33103" y="127876"/>
                </a:lnTo>
                <a:lnTo>
                  <a:pt x="29960" y="137073"/>
                </a:lnTo>
                <a:lnTo>
                  <a:pt x="26596" y="145744"/>
                </a:lnTo>
                <a:lnTo>
                  <a:pt x="23083" y="154065"/>
                </a:lnTo>
                <a:lnTo>
                  <a:pt x="22011" y="160882"/>
                </a:lnTo>
                <a:lnTo>
                  <a:pt x="22566" y="166697"/>
                </a:lnTo>
                <a:lnTo>
                  <a:pt x="24206" y="171843"/>
                </a:lnTo>
                <a:lnTo>
                  <a:pt x="26570" y="176544"/>
                </a:lnTo>
                <a:lnTo>
                  <a:pt x="29416" y="180949"/>
                </a:lnTo>
                <a:lnTo>
                  <a:pt x="32582" y="185154"/>
                </a:lnTo>
                <a:lnTo>
                  <a:pt x="35963" y="187958"/>
                </a:lnTo>
                <a:lnTo>
                  <a:pt x="39488" y="189828"/>
                </a:lnTo>
                <a:lnTo>
                  <a:pt x="46791" y="191905"/>
                </a:lnTo>
                <a:lnTo>
                  <a:pt x="54269" y="192828"/>
                </a:lnTo>
                <a:lnTo>
                  <a:pt x="59312" y="191804"/>
                </a:lnTo>
                <a:lnTo>
                  <a:pt x="65214" y="189852"/>
                </a:lnTo>
                <a:lnTo>
                  <a:pt x="71688" y="187280"/>
                </a:lnTo>
                <a:lnTo>
                  <a:pt x="78544" y="184296"/>
                </a:lnTo>
                <a:lnTo>
                  <a:pt x="92935" y="177593"/>
                </a:lnTo>
                <a:lnTo>
                  <a:pt x="115318" y="166679"/>
                </a:lnTo>
                <a:lnTo>
                  <a:pt x="122871" y="161671"/>
                </a:lnTo>
                <a:lnTo>
                  <a:pt x="130446" y="155793"/>
                </a:lnTo>
                <a:lnTo>
                  <a:pt x="138036" y="149334"/>
                </a:lnTo>
                <a:lnTo>
                  <a:pt x="145636" y="141218"/>
                </a:lnTo>
                <a:lnTo>
                  <a:pt x="153243" y="131998"/>
                </a:lnTo>
                <a:lnTo>
                  <a:pt x="160854" y="122041"/>
                </a:lnTo>
                <a:lnTo>
                  <a:pt x="167198" y="114133"/>
                </a:lnTo>
                <a:lnTo>
                  <a:pt x="172698" y="107591"/>
                </a:lnTo>
                <a:lnTo>
                  <a:pt x="177634" y="101959"/>
                </a:lnTo>
                <a:lnTo>
                  <a:pt x="180925" y="95665"/>
                </a:lnTo>
                <a:lnTo>
                  <a:pt x="183118" y="88929"/>
                </a:lnTo>
                <a:lnTo>
                  <a:pt x="184581" y="81898"/>
                </a:lnTo>
                <a:lnTo>
                  <a:pt x="185556" y="75941"/>
                </a:lnTo>
                <a:lnTo>
                  <a:pt x="186206" y="70699"/>
                </a:lnTo>
                <a:lnTo>
                  <a:pt x="186639" y="65935"/>
                </a:lnTo>
                <a:lnTo>
                  <a:pt x="186929" y="61489"/>
                </a:lnTo>
                <a:lnTo>
                  <a:pt x="187250" y="53162"/>
                </a:lnTo>
                <a:lnTo>
                  <a:pt x="186065" y="50434"/>
                </a:lnTo>
                <a:lnTo>
                  <a:pt x="184006" y="48614"/>
                </a:lnTo>
                <a:lnTo>
                  <a:pt x="181363" y="47402"/>
                </a:lnTo>
                <a:lnTo>
                  <a:pt x="177061" y="46593"/>
                </a:lnTo>
                <a:lnTo>
                  <a:pt x="171653" y="46055"/>
                </a:lnTo>
                <a:lnTo>
                  <a:pt x="165507" y="45695"/>
                </a:lnTo>
                <a:lnTo>
                  <a:pt x="160141" y="46726"/>
                </a:lnTo>
                <a:lnTo>
                  <a:pt x="155293" y="48683"/>
                </a:lnTo>
                <a:lnTo>
                  <a:pt x="150791" y="51257"/>
                </a:lnTo>
                <a:lnTo>
                  <a:pt x="139015" y="57504"/>
                </a:lnTo>
                <a:lnTo>
                  <a:pt x="132319" y="60949"/>
                </a:lnTo>
                <a:lnTo>
                  <a:pt x="124045" y="64514"/>
                </a:lnTo>
                <a:lnTo>
                  <a:pt x="114719" y="68162"/>
                </a:lnTo>
                <a:lnTo>
                  <a:pt x="104691" y="71863"/>
                </a:lnTo>
                <a:lnTo>
                  <a:pt x="95467" y="76871"/>
                </a:lnTo>
                <a:lnTo>
                  <a:pt x="86777" y="82750"/>
                </a:lnTo>
                <a:lnTo>
                  <a:pt x="78443" y="89208"/>
                </a:lnTo>
                <a:lnTo>
                  <a:pt x="71618" y="96054"/>
                </a:lnTo>
                <a:lnTo>
                  <a:pt x="65797" y="103158"/>
                </a:lnTo>
                <a:lnTo>
                  <a:pt x="60647" y="110435"/>
                </a:lnTo>
                <a:lnTo>
                  <a:pt x="55943" y="117825"/>
                </a:lnTo>
                <a:lnTo>
                  <a:pt x="51538" y="125292"/>
                </a:lnTo>
                <a:lnTo>
                  <a:pt x="47331" y="132810"/>
                </a:lnTo>
                <a:lnTo>
                  <a:pt x="39270" y="147937"/>
                </a:lnTo>
                <a:lnTo>
                  <a:pt x="35342" y="155527"/>
                </a:lnTo>
                <a:lnTo>
                  <a:pt x="32724" y="163127"/>
                </a:lnTo>
                <a:lnTo>
                  <a:pt x="30978" y="170733"/>
                </a:lnTo>
                <a:lnTo>
                  <a:pt x="29814" y="178344"/>
                </a:lnTo>
                <a:lnTo>
                  <a:pt x="29038" y="185958"/>
                </a:lnTo>
                <a:lnTo>
                  <a:pt x="28521" y="193574"/>
                </a:lnTo>
                <a:lnTo>
                  <a:pt x="28177" y="201192"/>
                </a:lnTo>
                <a:lnTo>
                  <a:pt x="29216" y="207540"/>
                </a:lnTo>
                <a:lnTo>
                  <a:pt x="31180" y="213042"/>
                </a:lnTo>
                <a:lnTo>
                  <a:pt x="33759" y="217980"/>
                </a:lnTo>
                <a:lnTo>
                  <a:pt x="36748" y="222542"/>
                </a:lnTo>
                <a:lnTo>
                  <a:pt x="40011" y="226854"/>
                </a:lnTo>
                <a:lnTo>
                  <a:pt x="43456" y="230998"/>
                </a:lnTo>
                <a:lnTo>
                  <a:pt x="48293" y="233761"/>
                </a:lnTo>
                <a:lnTo>
                  <a:pt x="54058" y="235603"/>
                </a:lnTo>
                <a:lnTo>
                  <a:pt x="60440" y="236831"/>
                </a:lnTo>
                <a:lnTo>
                  <a:pt x="67235" y="237649"/>
                </a:lnTo>
                <a:lnTo>
                  <a:pt x="74306" y="238195"/>
                </a:lnTo>
                <a:lnTo>
                  <a:pt x="81559" y="238559"/>
                </a:lnTo>
                <a:lnTo>
                  <a:pt x="96392" y="238963"/>
                </a:lnTo>
                <a:lnTo>
                  <a:pt x="103904" y="239071"/>
                </a:lnTo>
                <a:lnTo>
                  <a:pt x="112721" y="237873"/>
                </a:lnTo>
                <a:lnTo>
                  <a:pt x="122410" y="235804"/>
                </a:lnTo>
                <a:lnTo>
                  <a:pt x="132679" y="233155"/>
                </a:lnTo>
                <a:lnTo>
                  <a:pt x="140794" y="228849"/>
                </a:lnTo>
                <a:lnTo>
                  <a:pt x="147475" y="223438"/>
                </a:lnTo>
                <a:lnTo>
                  <a:pt x="153199" y="217291"/>
                </a:lnTo>
                <a:lnTo>
                  <a:pt x="159555" y="211923"/>
                </a:lnTo>
                <a:lnTo>
                  <a:pt x="166332" y="207074"/>
                </a:lnTo>
                <a:lnTo>
                  <a:pt x="173390" y="202572"/>
                </a:lnTo>
                <a:lnTo>
                  <a:pt x="179366" y="197030"/>
                </a:lnTo>
                <a:lnTo>
                  <a:pt x="184619" y="190796"/>
                </a:lnTo>
                <a:lnTo>
                  <a:pt x="189392" y="184099"/>
                </a:lnTo>
                <a:lnTo>
                  <a:pt x="193843" y="175825"/>
                </a:lnTo>
                <a:lnTo>
                  <a:pt x="198081" y="166499"/>
                </a:lnTo>
                <a:lnTo>
                  <a:pt x="202176" y="156471"/>
                </a:lnTo>
                <a:lnTo>
                  <a:pt x="204906" y="147246"/>
                </a:lnTo>
                <a:lnTo>
                  <a:pt x="206726" y="138556"/>
                </a:lnTo>
                <a:lnTo>
                  <a:pt x="207940" y="130223"/>
                </a:lnTo>
                <a:lnTo>
                  <a:pt x="208748" y="123397"/>
                </a:lnTo>
                <a:lnTo>
                  <a:pt x="209288" y="117577"/>
                </a:lnTo>
                <a:lnTo>
                  <a:pt x="209648" y="112427"/>
                </a:lnTo>
                <a:lnTo>
                  <a:pt x="208617" y="107723"/>
                </a:lnTo>
                <a:lnTo>
                  <a:pt x="206661" y="103318"/>
                </a:lnTo>
                <a:lnTo>
                  <a:pt x="204086" y="99111"/>
                </a:lnTo>
                <a:lnTo>
                  <a:pt x="201099" y="95036"/>
                </a:lnTo>
                <a:lnTo>
                  <a:pt x="197838" y="91049"/>
                </a:lnTo>
                <a:lnTo>
                  <a:pt x="194394" y="87122"/>
                </a:lnTo>
                <a:lnTo>
                  <a:pt x="189558" y="84503"/>
                </a:lnTo>
                <a:lnTo>
                  <a:pt x="183795" y="82758"/>
                </a:lnTo>
                <a:lnTo>
                  <a:pt x="177412" y="81594"/>
                </a:lnTo>
                <a:lnTo>
                  <a:pt x="170617" y="82088"/>
                </a:lnTo>
                <a:lnTo>
                  <a:pt x="163547" y="83688"/>
                </a:lnTo>
                <a:lnTo>
                  <a:pt x="156293" y="86024"/>
                </a:lnTo>
                <a:lnTo>
                  <a:pt x="148918" y="87581"/>
                </a:lnTo>
                <a:lnTo>
                  <a:pt x="141461" y="88620"/>
                </a:lnTo>
                <a:lnTo>
                  <a:pt x="133949" y="89312"/>
                </a:lnTo>
                <a:lnTo>
                  <a:pt x="125131" y="91043"/>
                </a:lnTo>
                <a:lnTo>
                  <a:pt x="115443" y="93468"/>
                </a:lnTo>
                <a:lnTo>
                  <a:pt x="105174" y="96354"/>
                </a:lnTo>
                <a:lnTo>
                  <a:pt x="95788" y="100818"/>
                </a:lnTo>
                <a:lnTo>
                  <a:pt x="86991" y="106334"/>
                </a:lnTo>
                <a:lnTo>
                  <a:pt x="78586" y="112552"/>
                </a:lnTo>
                <a:lnTo>
                  <a:pt x="70443" y="117966"/>
                </a:lnTo>
                <a:lnTo>
                  <a:pt x="62474" y="122847"/>
                </a:lnTo>
                <a:lnTo>
                  <a:pt x="54621" y="127370"/>
                </a:lnTo>
                <a:lnTo>
                  <a:pt x="46846" y="132925"/>
                </a:lnTo>
                <a:lnTo>
                  <a:pt x="39123" y="139169"/>
                </a:lnTo>
                <a:lnTo>
                  <a:pt x="31434" y="145872"/>
                </a:lnTo>
                <a:lnTo>
                  <a:pt x="19504" y="156706"/>
                </a:lnTo>
                <a:lnTo>
                  <a:pt x="9969" y="165754"/>
                </a:lnTo>
                <a:lnTo>
                  <a:pt x="1497" y="174009"/>
                </a:lnTo>
                <a:lnTo>
                  <a:pt x="0" y="176718"/>
                </a:lnTo>
                <a:lnTo>
                  <a:pt x="272" y="178524"/>
                </a:lnTo>
                <a:lnTo>
                  <a:pt x="1724" y="179728"/>
                </a:lnTo>
                <a:lnTo>
                  <a:pt x="2692" y="181801"/>
                </a:lnTo>
                <a:lnTo>
                  <a:pt x="3767" y="187491"/>
                </a:lnTo>
                <a:lnTo>
                  <a:pt x="5323" y="189516"/>
                </a:lnTo>
                <a:lnTo>
                  <a:pt x="7631" y="190866"/>
                </a:lnTo>
                <a:lnTo>
                  <a:pt x="10440" y="191766"/>
                </a:lnTo>
                <a:lnTo>
                  <a:pt x="14852" y="192366"/>
                </a:lnTo>
                <a:lnTo>
                  <a:pt x="20334" y="192767"/>
                </a:lnTo>
                <a:lnTo>
                  <a:pt x="31927" y="193211"/>
                </a:lnTo>
                <a:lnTo>
                  <a:pt x="41314" y="193408"/>
                </a:lnTo>
                <a:lnTo>
                  <a:pt x="46865" y="192191"/>
                </a:lnTo>
                <a:lnTo>
                  <a:pt x="53105" y="190110"/>
                </a:lnTo>
                <a:lnTo>
                  <a:pt x="59806" y="187452"/>
                </a:lnTo>
                <a:lnTo>
                  <a:pt x="65543" y="184410"/>
                </a:lnTo>
                <a:lnTo>
                  <a:pt x="70637" y="181112"/>
                </a:lnTo>
                <a:lnTo>
                  <a:pt x="75304" y="177644"/>
                </a:lnTo>
                <a:lnTo>
                  <a:pt x="79685" y="174061"/>
                </a:lnTo>
                <a:lnTo>
                  <a:pt x="83875" y="170403"/>
                </a:lnTo>
                <a:lnTo>
                  <a:pt x="87939" y="166694"/>
                </a:lnTo>
                <a:lnTo>
                  <a:pt x="95841" y="159187"/>
                </a:lnTo>
                <a:lnTo>
                  <a:pt x="107497" y="1478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7"/>
          <p:cNvSpPr/>
          <p:nvPr/>
        </p:nvSpPr>
        <p:spPr>
          <a:xfrm>
            <a:off x="1988820" y="3806189"/>
            <a:ext cx="1074420" cy="480062"/>
          </a:xfrm>
          <a:custGeom>
            <a:avLst/>
            <a:gdLst/>
            <a:ahLst/>
            <a:cxnLst/>
            <a:rect l="0" t="0" r="0" b="0"/>
            <a:pathLst>
              <a:path w="1074420" h="480062">
                <a:moveTo>
                  <a:pt x="1074419" y="480061"/>
                </a:moveTo>
                <a:lnTo>
                  <a:pt x="1068352" y="473993"/>
                </a:lnTo>
                <a:lnTo>
                  <a:pt x="1065294" y="472205"/>
                </a:lnTo>
                <a:lnTo>
                  <a:pt x="1058511" y="470219"/>
                </a:lnTo>
                <a:lnTo>
                  <a:pt x="1056194" y="468420"/>
                </a:lnTo>
                <a:lnTo>
                  <a:pt x="1054649" y="465950"/>
                </a:lnTo>
                <a:lnTo>
                  <a:pt x="1053619" y="463033"/>
                </a:lnTo>
                <a:lnTo>
                  <a:pt x="1050393" y="461089"/>
                </a:lnTo>
                <a:lnTo>
                  <a:pt x="1032058" y="457713"/>
                </a:lnTo>
                <a:lnTo>
                  <a:pt x="1013259" y="447268"/>
                </a:lnTo>
                <a:lnTo>
                  <a:pt x="987547" y="432466"/>
                </a:lnTo>
                <a:lnTo>
                  <a:pt x="958792" y="418263"/>
                </a:lnTo>
                <a:lnTo>
                  <a:pt x="926320" y="409433"/>
                </a:lnTo>
                <a:lnTo>
                  <a:pt x="912077" y="402951"/>
                </a:lnTo>
                <a:lnTo>
                  <a:pt x="894379" y="392161"/>
                </a:lnTo>
                <a:lnTo>
                  <a:pt x="868674" y="380921"/>
                </a:lnTo>
                <a:lnTo>
                  <a:pt x="851886" y="369547"/>
                </a:lnTo>
                <a:lnTo>
                  <a:pt x="843012" y="361940"/>
                </a:lnTo>
                <a:lnTo>
                  <a:pt x="837598" y="359403"/>
                </a:lnTo>
                <a:lnTo>
                  <a:pt x="815303" y="353294"/>
                </a:lnTo>
                <a:lnTo>
                  <a:pt x="791193" y="342863"/>
                </a:lnTo>
                <a:lnTo>
                  <a:pt x="767263" y="328778"/>
                </a:lnTo>
                <a:lnTo>
                  <a:pt x="752129" y="316562"/>
                </a:lnTo>
                <a:lnTo>
                  <a:pt x="733534" y="304899"/>
                </a:lnTo>
                <a:lnTo>
                  <a:pt x="715905" y="293837"/>
                </a:lnTo>
                <a:lnTo>
                  <a:pt x="696640" y="282995"/>
                </a:lnTo>
                <a:lnTo>
                  <a:pt x="670244" y="274351"/>
                </a:lnTo>
                <a:lnTo>
                  <a:pt x="649676" y="263327"/>
                </a:lnTo>
                <a:lnTo>
                  <a:pt x="622744" y="248909"/>
                </a:lnTo>
                <a:lnTo>
                  <a:pt x="600013" y="233929"/>
                </a:lnTo>
                <a:lnTo>
                  <a:pt x="573295" y="223234"/>
                </a:lnTo>
                <a:lnTo>
                  <a:pt x="549014" y="209705"/>
                </a:lnTo>
                <a:lnTo>
                  <a:pt x="533649" y="200764"/>
                </a:lnTo>
                <a:lnTo>
                  <a:pt x="517056" y="192263"/>
                </a:lnTo>
                <a:lnTo>
                  <a:pt x="499644" y="184055"/>
                </a:lnTo>
                <a:lnTo>
                  <a:pt x="464634" y="168162"/>
                </a:lnTo>
                <a:lnTo>
                  <a:pt x="432140" y="152632"/>
                </a:lnTo>
                <a:lnTo>
                  <a:pt x="413823" y="144935"/>
                </a:lnTo>
                <a:lnTo>
                  <a:pt x="393992" y="137264"/>
                </a:lnTo>
                <a:lnTo>
                  <a:pt x="373151" y="129609"/>
                </a:lnTo>
                <a:lnTo>
                  <a:pt x="343221" y="121105"/>
                </a:lnTo>
                <a:lnTo>
                  <a:pt x="312092" y="112930"/>
                </a:lnTo>
                <a:lnTo>
                  <a:pt x="283395" y="102465"/>
                </a:lnTo>
                <a:lnTo>
                  <a:pt x="117031" y="46653"/>
                </a:lnTo>
                <a:lnTo>
                  <a:pt x="84911" y="31886"/>
                </a:lnTo>
                <a:lnTo>
                  <a:pt x="69065" y="26872"/>
                </a:lnTo>
                <a:lnTo>
                  <a:pt x="53555" y="23373"/>
                </a:lnTo>
                <a:lnTo>
                  <a:pt x="26289" y="14166"/>
                </a:lnTo>
                <a:lnTo>
                  <a:pt x="21336" y="13254"/>
                </a:lnTo>
                <a:lnTo>
                  <a:pt x="18034" y="11376"/>
                </a:lnTo>
                <a:lnTo>
                  <a:pt x="15832" y="885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8"/>
          <p:cNvSpPr/>
          <p:nvPr/>
        </p:nvSpPr>
        <p:spPr>
          <a:xfrm>
            <a:off x="2091690" y="4240529"/>
            <a:ext cx="960121" cy="720091"/>
          </a:xfrm>
          <a:custGeom>
            <a:avLst/>
            <a:gdLst/>
            <a:ahLst/>
            <a:cxnLst/>
            <a:rect l="0" t="0" r="0" b="0"/>
            <a:pathLst>
              <a:path w="960121" h="720091">
                <a:moveTo>
                  <a:pt x="960120" y="0"/>
                </a:moveTo>
                <a:lnTo>
                  <a:pt x="954052" y="6068"/>
                </a:lnTo>
                <a:lnTo>
                  <a:pt x="952264" y="9126"/>
                </a:lnTo>
                <a:lnTo>
                  <a:pt x="950278" y="15910"/>
                </a:lnTo>
                <a:lnTo>
                  <a:pt x="948479" y="18226"/>
                </a:lnTo>
                <a:lnTo>
                  <a:pt x="946009" y="19771"/>
                </a:lnTo>
                <a:lnTo>
                  <a:pt x="943092" y="20801"/>
                </a:lnTo>
                <a:lnTo>
                  <a:pt x="936465" y="25332"/>
                </a:lnTo>
                <a:lnTo>
                  <a:pt x="914317" y="45902"/>
                </a:lnTo>
                <a:lnTo>
                  <a:pt x="904626" y="52151"/>
                </a:lnTo>
                <a:lnTo>
                  <a:pt x="896086" y="54928"/>
                </a:lnTo>
                <a:lnTo>
                  <a:pt x="888057" y="56163"/>
                </a:lnTo>
                <a:lnTo>
                  <a:pt x="885408" y="57762"/>
                </a:lnTo>
                <a:lnTo>
                  <a:pt x="883642" y="60098"/>
                </a:lnTo>
                <a:lnTo>
                  <a:pt x="882464" y="62926"/>
                </a:lnTo>
                <a:lnTo>
                  <a:pt x="874739" y="72973"/>
                </a:lnTo>
                <a:lnTo>
                  <a:pt x="871450" y="75318"/>
                </a:lnTo>
                <a:lnTo>
                  <a:pt x="864407" y="77925"/>
                </a:lnTo>
                <a:lnTo>
                  <a:pt x="860751" y="81160"/>
                </a:lnTo>
                <a:lnTo>
                  <a:pt x="853303" y="91528"/>
                </a:lnTo>
                <a:lnTo>
                  <a:pt x="832212" y="107989"/>
                </a:lnTo>
                <a:lnTo>
                  <a:pt x="806752" y="125466"/>
                </a:lnTo>
                <a:lnTo>
                  <a:pt x="782738" y="144984"/>
                </a:lnTo>
                <a:lnTo>
                  <a:pt x="763173" y="163498"/>
                </a:lnTo>
                <a:lnTo>
                  <a:pt x="742874" y="183205"/>
                </a:lnTo>
                <a:lnTo>
                  <a:pt x="711535" y="205281"/>
                </a:lnTo>
                <a:lnTo>
                  <a:pt x="694695" y="217034"/>
                </a:lnTo>
                <a:lnTo>
                  <a:pt x="679593" y="227270"/>
                </a:lnTo>
                <a:lnTo>
                  <a:pt x="660181" y="244519"/>
                </a:lnTo>
                <a:lnTo>
                  <a:pt x="639968" y="263515"/>
                </a:lnTo>
                <a:lnTo>
                  <a:pt x="620490" y="281311"/>
                </a:lnTo>
                <a:lnTo>
                  <a:pt x="593500" y="297056"/>
                </a:lnTo>
                <a:lnTo>
                  <a:pt x="586167" y="300908"/>
                </a:lnTo>
                <a:lnTo>
                  <a:pt x="574632" y="311960"/>
                </a:lnTo>
                <a:lnTo>
                  <a:pt x="569778" y="318464"/>
                </a:lnTo>
                <a:lnTo>
                  <a:pt x="550838" y="332463"/>
                </a:lnTo>
                <a:lnTo>
                  <a:pt x="528027" y="347151"/>
                </a:lnTo>
                <a:lnTo>
                  <a:pt x="499634" y="369701"/>
                </a:lnTo>
                <a:lnTo>
                  <a:pt x="478599" y="384868"/>
                </a:lnTo>
                <a:lnTo>
                  <a:pt x="459937" y="400076"/>
                </a:lnTo>
                <a:lnTo>
                  <a:pt x="440636" y="415302"/>
                </a:lnTo>
                <a:lnTo>
                  <a:pt x="415125" y="430535"/>
                </a:lnTo>
                <a:lnTo>
                  <a:pt x="397013" y="445773"/>
                </a:lnTo>
                <a:lnTo>
                  <a:pt x="383460" y="459741"/>
                </a:lnTo>
                <a:lnTo>
                  <a:pt x="354063" y="479057"/>
                </a:lnTo>
                <a:lnTo>
                  <a:pt x="331390" y="491193"/>
                </a:lnTo>
                <a:lnTo>
                  <a:pt x="312384" y="501519"/>
                </a:lnTo>
                <a:lnTo>
                  <a:pt x="282771" y="518808"/>
                </a:lnTo>
                <a:lnTo>
                  <a:pt x="255216" y="535805"/>
                </a:lnTo>
                <a:lnTo>
                  <a:pt x="231539" y="551826"/>
                </a:lnTo>
                <a:lnTo>
                  <a:pt x="205199" y="573855"/>
                </a:lnTo>
                <a:lnTo>
                  <a:pt x="184278" y="593320"/>
                </a:lnTo>
                <a:lnTo>
                  <a:pt x="180002" y="597477"/>
                </a:lnTo>
                <a:lnTo>
                  <a:pt x="165091" y="605482"/>
                </a:lnTo>
                <a:lnTo>
                  <a:pt x="148303" y="613273"/>
                </a:lnTo>
                <a:lnTo>
                  <a:pt x="131713" y="623530"/>
                </a:lnTo>
                <a:lnTo>
                  <a:pt x="122885" y="626375"/>
                </a:lnTo>
                <a:lnTo>
                  <a:pt x="111342" y="634412"/>
                </a:lnTo>
                <a:lnTo>
                  <a:pt x="90563" y="649831"/>
                </a:lnTo>
                <a:lnTo>
                  <a:pt x="71707" y="662443"/>
                </a:lnTo>
                <a:lnTo>
                  <a:pt x="66854" y="666419"/>
                </a:lnTo>
                <a:lnTo>
                  <a:pt x="58076" y="670836"/>
                </a:lnTo>
                <a:lnTo>
                  <a:pt x="53957" y="672014"/>
                </a:lnTo>
                <a:lnTo>
                  <a:pt x="42608" y="680097"/>
                </a:lnTo>
                <a:lnTo>
                  <a:pt x="30366" y="689615"/>
                </a:lnTo>
                <a:lnTo>
                  <a:pt x="20693" y="693846"/>
                </a:lnTo>
                <a:lnTo>
                  <a:pt x="17605" y="696244"/>
                </a:lnTo>
                <a:lnTo>
                  <a:pt x="15546" y="699113"/>
                </a:lnTo>
                <a:lnTo>
                  <a:pt x="0" y="7200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9"/>
          <p:cNvSpPr/>
          <p:nvPr/>
        </p:nvSpPr>
        <p:spPr>
          <a:xfrm>
            <a:off x="2983230" y="4263389"/>
            <a:ext cx="45721" cy="34291"/>
          </a:xfrm>
          <a:custGeom>
            <a:avLst/>
            <a:gdLst/>
            <a:ahLst/>
            <a:cxnLst/>
            <a:rect l="0" t="0" r="0" b="0"/>
            <a:pathLst>
              <a:path w="45721" h="34291">
                <a:moveTo>
                  <a:pt x="0" y="34290"/>
                </a:moveTo>
                <a:lnTo>
                  <a:pt x="24867" y="21857"/>
                </a:lnTo>
                <a:lnTo>
                  <a:pt x="457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0"/>
          <p:cNvSpPr/>
          <p:nvPr/>
        </p:nvSpPr>
        <p:spPr>
          <a:xfrm>
            <a:off x="2869069" y="3669356"/>
            <a:ext cx="239892" cy="369033"/>
          </a:xfrm>
          <a:custGeom>
            <a:avLst/>
            <a:gdLst/>
            <a:ahLst/>
            <a:cxnLst/>
            <a:rect l="0" t="0" r="0" b="0"/>
            <a:pathLst>
              <a:path w="239892" h="369033">
                <a:moveTo>
                  <a:pt x="34151" y="159694"/>
                </a:moveTo>
                <a:lnTo>
                  <a:pt x="34151" y="165761"/>
                </a:lnTo>
                <a:lnTo>
                  <a:pt x="37537" y="175513"/>
                </a:lnTo>
                <a:lnTo>
                  <a:pt x="40218" y="181670"/>
                </a:lnTo>
                <a:lnTo>
                  <a:pt x="40736" y="188315"/>
                </a:lnTo>
                <a:lnTo>
                  <a:pt x="39811" y="195284"/>
                </a:lnTo>
                <a:lnTo>
                  <a:pt x="37924" y="202470"/>
                </a:lnTo>
                <a:lnTo>
                  <a:pt x="36666" y="209802"/>
                </a:lnTo>
                <a:lnTo>
                  <a:pt x="35828" y="217229"/>
                </a:lnTo>
                <a:lnTo>
                  <a:pt x="35269" y="224721"/>
                </a:lnTo>
                <a:lnTo>
                  <a:pt x="34896" y="236064"/>
                </a:lnTo>
                <a:lnTo>
                  <a:pt x="34482" y="265603"/>
                </a:lnTo>
                <a:lnTo>
                  <a:pt x="33101" y="278560"/>
                </a:lnTo>
                <a:lnTo>
                  <a:pt x="30911" y="289738"/>
                </a:lnTo>
                <a:lnTo>
                  <a:pt x="28181" y="299730"/>
                </a:lnTo>
                <a:lnTo>
                  <a:pt x="26361" y="308931"/>
                </a:lnTo>
                <a:lnTo>
                  <a:pt x="25147" y="317605"/>
                </a:lnTo>
                <a:lnTo>
                  <a:pt x="24339" y="325928"/>
                </a:lnTo>
                <a:lnTo>
                  <a:pt x="23799" y="334016"/>
                </a:lnTo>
                <a:lnTo>
                  <a:pt x="23440" y="341949"/>
                </a:lnTo>
                <a:lnTo>
                  <a:pt x="23200" y="349777"/>
                </a:lnTo>
                <a:lnTo>
                  <a:pt x="21770" y="356266"/>
                </a:lnTo>
                <a:lnTo>
                  <a:pt x="16795" y="366862"/>
                </a:lnTo>
                <a:lnTo>
                  <a:pt x="14960" y="368926"/>
                </a:lnTo>
                <a:lnTo>
                  <a:pt x="13737" y="369032"/>
                </a:lnTo>
                <a:lnTo>
                  <a:pt x="11774" y="366144"/>
                </a:lnTo>
                <a:lnTo>
                  <a:pt x="11505" y="358976"/>
                </a:lnTo>
                <a:lnTo>
                  <a:pt x="11333" y="333678"/>
                </a:lnTo>
                <a:lnTo>
                  <a:pt x="10049" y="326483"/>
                </a:lnTo>
                <a:lnTo>
                  <a:pt x="7923" y="319147"/>
                </a:lnTo>
                <a:lnTo>
                  <a:pt x="5235" y="311715"/>
                </a:lnTo>
                <a:lnTo>
                  <a:pt x="3444" y="302951"/>
                </a:lnTo>
                <a:lnTo>
                  <a:pt x="2249" y="293299"/>
                </a:lnTo>
                <a:lnTo>
                  <a:pt x="1453" y="283054"/>
                </a:lnTo>
                <a:lnTo>
                  <a:pt x="922" y="273684"/>
                </a:lnTo>
                <a:lnTo>
                  <a:pt x="332" y="256499"/>
                </a:lnTo>
                <a:lnTo>
                  <a:pt x="0" y="226477"/>
                </a:lnTo>
                <a:lnTo>
                  <a:pt x="1224" y="215646"/>
                </a:lnTo>
                <a:lnTo>
                  <a:pt x="3309" y="204615"/>
                </a:lnTo>
                <a:lnTo>
                  <a:pt x="5970" y="193451"/>
                </a:lnTo>
                <a:lnTo>
                  <a:pt x="15782" y="147400"/>
                </a:lnTo>
                <a:lnTo>
                  <a:pt x="18095" y="133718"/>
                </a:lnTo>
                <a:lnTo>
                  <a:pt x="19637" y="122057"/>
                </a:lnTo>
                <a:lnTo>
                  <a:pt x="20665" y="111742"/>
                </a:lnTo>
                <a:lnTo>
                  <a:pt x="22620" y="99786"/>
                </a:lnTo>
                <a:lnTo>
                  <a:pt x="25194" y="86735"/>
                </a:lnTo>
                <a:lnTo>
                  <a:pt x="28179" y="72954"/>
                </a:lnTo>
                <a:lnTo>
                  <a:pt x="32710" y="59957"/>
                </a:lnTo>
                <a:lnTo>
                  <a:pt x="38270" y="47483"/>
                </a:lnTo>
                <a:lnTo>
                  <a:pt x="44517" y="35357"/>
                </a:lnTo>
                <a:lnTo>
                  <a:pt x="48681" y="26002"/>
                </a:lnTo>
                <a:lnTo>
                  <a:pt x="51458" y="18496"/>
                </a:lnTo>
                <a:lnTo>
                  <a:pt x="53309" y="12222"/>
                </a:lnTo>
                <a:lnTo>
                  <a:pt x="55813" y="8039"/>
                </a:lnTo>
                <a:lnTo>
                  <a:pt x="58752" y="5251"/>
                </a:lnTo>
                <a:lnTo>
                  <a:pt x="61981" y="3391"/>
                </a:lnTo>
                <a:lnTo>
                  <a:pt x="68956" y="1326"/>
                </a:lnTo>
                <a:lnTo>
                  <a:pt x="76290" y="408"/>
                </a:lnTo>
                <a:lnTo>
                  <a:pt x="83782" y="0"/>
                </a:lnTo>
                <a:lnTo>
                  <a:pt x="86288" y="1161"/>
                </a:lnTo>
                <a:lnTo>
                  <a:pt x="87959" y="3205"/>
                </a:lnTo>
                <a:lnTo>
                  <a:pt x="89073" y="5838"/>
                </a:lnTo>
                <a:lnTo>
                  <a:pt x="92355" y="10133"/>
                </a:lnTo>
                <a:lnTo>
                  <a:pt x="97084" y="15536"/>
                </a:lnTo>
                <a:lnTo>
                  <a:pt x="102776" y="21679"/>
                </a:lnTo>
                <a:lnTo>
                  <a:pt x="107841" y="28314"/>
                </a:lnTo>
                <a:lnTo>
                  <a:pt x="112488" y="35277"/>
                </a:lnTo>
                <a:lnTo>
                  <a:pt x="116855" y="42459"/>
                </a:lnTo>
                <a:lnTo>
                  <a:pt x="121037" y="52327"/>
                </a:lnTo>
                <a:lnTo>
                  <a:pt x="125095" y="63986"/>
                </a:lnTo>
                <a:lnTo>
                  <a:pt x="129070" y="76838"/>
                </a:lnTo>
                <a:lnTo>
                  <a:pt x="134260" y="89217"/>
                </a:lnTo>
                <a:lnTo>
                  <a:pt x="140260" y="101279"/>
                </a:lnTo>
                <a:lnTo>
                  <a:pt x="146800" y="113130"/>
                </a:lnTo>
                <a:lnTo>
                  <a:pt x="152431" y="122301"/>
                </a:lnTo>
                <a:lnTo>
                  <a:pt x="157454" y="129686"/>
                </a:lnTo>
                <a:lnTo>
                  <a:pt x="162073" y="135878"/>
                </a:lnTo>
                <a:lnTo>
                  <a:pt x="167692" y="145086"/>
                </a:lnTo>
                <a:lnTo>
                  <a:pt x="173978" y="156305"/>
                </a:lnTo>
                <a:lnTo>
                  <a:pt x="180709" y="168865"/>
                </a:lnTo>
                <a:lnTo>
                  <a:pt x="187736" y="181048"/>
                </a:lnTo>
                <a:lnTo>
                  <a:pt x="194961" y="192979"/>
                </a:lnTo>
                <a:lnTo>
                  <a:pt x="202317" y="204744"/>
                </a:lnTo>
                <a:lnTo>
                  <a:pt x="207222" y="213857"/>
                </a:lnTo>
                <a:lnTo>
                  <a:pt x="210491" y="221203"/>
                </a:lnTo>
                <a:lnTo>
                  <a:pt x="212671" y="227370"/>
                </a:lnTo>
                <a:lnTo>
                  <a:pt x="215394" y="231481"/>
                </a:lnTo>
                <a:lnTo>
                  <a:pt x="218480" y="234222"/>
                </a:lnTo>
                <a:lnTo>
                  <a:pt x="225295" y="238537"/>
                </a:lnTo>
                <a:lnTo>
                  <a:pt x="228890" y="241466"/>
                </a:lnTo>
                <a:lnTo>
                  <a:pt x="239891" y="2511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1"/>
          <p:cNvSpPr/>
          <p:nvPr/>
        </p:nvSpPr>
        <p:spPr>
          <a:xfrm>
            <a:off x="2811780" y="3760470"/>
            <a:ext cx="308610" cy="148590"/>
          </a:xfrm>
          <a:custGeom>
            <a:avLst/>
            <a:gdLst/>
            <a:ahLst/>
            <a:cxnLst/>
            <a:rect l="0" t="0" r="0" b="0"/>
            <a:pathLst>
              <a:path w="308610" h="148590">
                <a:moveTo>
                  <a:pt x="0" y="148589"/>
                </a:moveTo>
                <a:lnTo>
                  <a:pt x="12135" y="142522"/>
                </a:lnTo>
                <a:lnTo>
                  <a:pt x="16980" y="139464"/>
                </a:lnTo>
                <a:lnTo>
                  <a:pt x="21480" y="136156"/>
                </a:lnTo>
                <a:lnTo>
                  <a:pt x="25750" y="132681"/>
                </a:lnTo>
                <a:lnTo>
                  <a:pt x="33676" y="127823"/>
                </a:lnTo>
                <a:lnTo>
                  <a:pt x="44041" y="122046"/>
                </a:lnTo>
                <a:lnTo>
                  <a:pt x="56030" y="115653"/>
                </a:lnTo>
                <a:lnTo>
                  <a:pt x="69104" y="107582"/>
                </a:lnTo>
                <a:lnTo>
                  <a:pt x="82899" y="98391"/>
                </a:lnTo>
                <a:lnTo>
                  <a:pt x="97176" y="88454"/>
                </a:lnTo>
                <a:lnTo>
                  <a:pt x="110504" y="80559"/>
                </a:lnTo>
                <a:lnTo>
                  <a:pt x="123199" y="74026"/>
                </a:lnTo>
                <a:lnTo>
                  <a:pt x="146195" y="63380"/>
                </a:lnTo>
                <a:lnTo>
                  <a:pt x="164882" y="54415"/>
                </a:lnTo>
                <a:lnTo>
                  <a:pt x="174691" y="50247"/>
                </a:lnTo>
                <a:lnTo>
                  <a:pt x="185040" y="46198"/>
                </a:lnTo>
                <a:lnTo>
                  <a:pt x="195750" y="42228"/>
                </a:lnTo>
                <a:lnTo>
                  <a:pt x="205430" y="38312"/>
                </a:lnTo>
                <a:lnTo>
                  <a:pt x="214423" y="34431"/>
                </a:lnTo>
                <a:lnTo>
                  <a:pt x="222959" y="30574"/>
                </a:lnTo>
                <a:lnTo>
                  <a:pt x="236269" y="25462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2"/>
          <p:cNvSpPr/>
          <p:nvPr/>
        </p:nvSpPr>
        <p:spPr>
          <a:xfrm>
            <a:off x="5737859" y="1863255"/>
            <a:ext cx="249679" cy="319875"/>
          </a:xfrm>
          <a:custGeom>
            <a:avLst/>
            <a:gdLst/>
            <a:ahLst/>
            <a:cxnLst/>
            <a:rect l="0" t="0" r="0" b="0"/>
            <a:pathLst>
              <a:path w="249679" h="319875">
                <a:moveTo>
                  <a:pt x="57150" y="56984"/>
                </a:moveTo>
                <a:lnTo>
                  <a:pt x="57150" y="72893"/>
                </a:lnTo>
                <a:lnTo>
                  <a:pt x="59691" y="82831"/>
                </a:lnTo>
                <a:lnTo>
                  <a:pt x="63924" y="97075"/>
                </a:lnTo>
                <a:lnTo>
                  <a:pt x="88969" y="174688"/>
                </a:lnTo>
                <a:lnTo>
                  <a:pt x="94873" y="191333"/>
                </a:lnTo>
                <a:lnTo>
                  <a:pt x="100079" y="204970"/>
                </a:lnTo>
                <a:lnTo>
                  <a:pt x="104819" y="216602"/>
                </a:lnTo>
                <a:lnTo>
                  <a:pt x="109249" y="228166"/>
                </a:lnTo>
                <a:lnTo>
                  <a:pt x="117559" y="251175"/>
                </a:lnTo>
                <a:lnTo>
                  <a:pt x="120283" y="260105"/>
                </a:lnTo>
                <a:lnTo>
                  <a:pt x="122099" y="267328"/>
                </a:lnTo>
                <a:lnTo>
                  <a:pt x="123309" y="273413"/>
                </a:lnTo>
                <a:lnTo>
                  <a:pt x="124116" y="278740"/>
                </a:lnTo>
                <a:lnTo>
                  <a:pt x="125013" y="288046"/>
                </a:lnTo>
                <a:lnTo>
                  <a:pt x="125253" y="289766"/>
                </a:lnTo>
                <a:lnTo>
                  <a:pt x="125412" y="289642"/>
                </a:lnTo>
                <a:lnTo>
                  <a:pt x="125668" y="280318"/>
                </a:lnTo>
                <a:lnTo>
                  <a:pt x="123149" y="273183"/>
                </a:lnTo>
                <a:lnTo>
                  <a:pt x="118929" y="263347"/>
                </a:lnTo>
                <a:lnTo>
                  <a:pt x="113576" y="251710"/>
                </a:lnTo>
                <a:lnTo>
                  <a:pt x="108738" y="240141"/>
                </a:lnTo>
                <a:lnTo>
                  <a:pt x="104242" y="228619"/>
                </a:lnTo>
                <a:lnTo>
                  <a:pt x="99975" y="217127"/>
                </a:lnTo>
                <a:lnTo>
                  <a:pt x="95860" y="206926"/>
                </a:lnTo>
                <a:lnTo>
                  <a:pt x="91847" y="197586"/>
                </a:lnTo>
                <a:lnTo>
                  <a:pt x="84001" y="180434"/>
                </a:lnTo>
                <a:lnTo>
                  <a:pt x="76281" y="164344"/>
                </a:lnTo>
                <a:lnTo>
                  <a:pt x="71174" y="155227"/>
                </a:lnTo>
                <a:lnTo>
                  <a:pt x="65229" y="145340"/>
                </a:lnTo>
                <a:lnTo>
                  <a:pt x="58727" y="134938"/>
                </a:lnTo>
                <a:lnTo>
                  <a:pt x="54391" y="125464"/>
                </a:lnTo>
                <a:lnTo>
                  <a:pt x="51501" y="116607"/>
                </a:lnTo>
                <a:lnTo>
                  <a:pt x="49574" y="108163"/>
                </a:lnTo>
                <a:lnTo>
                  <a:pt x="47020" y="101264"/>
                </a:lnTo>
                <a:lnTo>
                  <a:pt x="44047" y="95394"/>
                </a:lnTo>
                <a:lnTo>
                  <a:pt x="40795" y="90211"/>
                </a:lnTo>
                <a:lnTo>
                  <a:pt x="38627" y="84215"/>
                </a:lnTo>
                <a:lnTo>
                  <a:pt x="37181" y="77678"/>
                </a:lnTo>
                <a:lnTo>
                  <a:pt x="36218" y="70781"/>
                </a:lnTo>
                <a:lnTo>
                  <a:pt x="36845" y="62372"/>
                </a:lnTo>
                <a:lnTo>
                  <a:pt x="38534" y="52956"/>
                </a:lnTo>
                <a:lnTo>
                  <a:pt x="40930" y="42869"/>
                </a:lnTo>
                <a:lnTo>
                  <a:pt x="43797" y="34874"/>
                </a:lnTo>
                <a:lnTo>
                  <a:pt x="46978" y="28274"/>
                </a:lnTo>
                <a:lnTo>
                  <a:pt x="50369" y="22604"/>
                </a:lnTo>
                <a:lnTo>
                  <a:pt x="55169" y="18824"/>
                </a:lnTo>
                <a:lnTo>
                  <a:pt x="60910" y="16304"/>
                </a:lnTo>
                <a:lnTo>
                  <a:pt x="67276" y="14624"/>
                </a:lnTo>
                <a:lnTo>
                  <a:pt x="72791" y="12234"/>
                </a:lnTo>
                <a:lnTo>
                  <a:pt x="77737" y="9371"/>
                </a:lnTo>
                <a:lnTo>
                  <a:pt x="82305" y="6192"/>
                </a:lnTo>
                <a:lnTo>
                  <a:pt x="87891" y="4073"/>
                </a:lnTo>
                <a:lnTo>
                  <a:pt x="94154" y="2660"/>
                </a:lnTo>
                <a:lnTo>
                  <a:pt x="100869" y="1718"/>
                </a:lnTo>
                <a:lnTo>
                  <a:pt x="107886" y="1090"/>
                </a:lnTo>
                <a:lnTo>
                  <a:pt x="115104" y="672"/>
                </a:lnTo>
                <a:lnTo>
                  <a:pt x="122456" y="393"/>
                </a:lnTo>
                <a:lnTo>
                  <a:pt x="157075" y="0"/>
                </a:lnTo>
                <a:lnTo>
                  <a:pt x="166947" y="1215"/>
                </a:lnTo>
                <a:lnTo>
                  <a:pt x="174799" y="3295"/>
                </a:lnTo>
                <a:lnTo>
                  <a:pt x="181302" y="5951"/>
                </a:lnTo>
                <a:lnTo>
                  <a:pt x="186908" y="7722"/>
                </a:lnTo>
                <a:lnTo>
                  <a:pt x="191915" y="8903"/>
                </a:lnTo>
                <a:lnTo>
                  <a:pt x="196524" y="9690"/>
                </a:lnTo>
                <a:lnTo>
                  <a:pt x="200866" y="11485"/>
                </a:lnTo>
                <a:lnTo>
                  <a:pt x="205031" y="13952"/>
                </a:lnTo>
                <a:lnTo>
                  <a:pt x="209077" y="16866"/>
                </a:lnTo>
                <a:lnTo>
                  <a:pt x="213045" y="20079"/>
                </a:lnTo>
                <a:lnTo>
                  <a:pt x="220841" y="27035"/>
                </a:lnTo>
                <a:lnTo>
                  <a:pt x="226301" y="32024"/>
                </a:lnTo>
                <a:lnTo>
                  <a:pt x="227578" y="39964"/>
                </a:lnTo>
                <a:lnTo>
                  <a:pt x="227919" y="45638"/>
                </a:lnTo>
                <a:lnTo>
                  <a:pt x="226877" y="51960"/>
                </a:lnTo>
                <a:lnTo>
                  <a:pt x="224911" y="58715"/>
                </a:lnTo>
                <a:lnTo>
                  <a:pt x="222331" y="65758"/>
                </a:lnTo>
                <a:lnTo>
                  <a:pt x="218070" y="72994"/>
                </a:lnTo>
                <a:lnTo>
                  <a:pt x="212691" y="80357"/>
                </a:lnTo>
                <a:lnTo>
                  <a:pt x="206564" y="87806"/>
                </a:lnTo>
                <a:lnTo>
                  <a:pt x="199940" y="95312"/>
                </a:lnTo>
                <a:lnTo>
                  <a:pt x="185806" y="110426"/>
                </a:lnTo>
                <a:lnTo>
                  <a:pt x="174671" y="119282"/>
                </a:lnTo>
                <a:lnTo>
                  <a:pt x="160898" y="128996"/>
                </a:lnTo>
                <a:lnTo>
                  <a:pt x="145366" y="139282"/>
                </a:lnTo>
                <a:lnTo>
                  <a:pt x="132470" y="147410"/>
                </a:lnTo>
                <a:lnTo>
                  <a:pt x="121334" y="154098"/>
                </a:lnTo>
                <a:lnTo>
                  <a:pt x="111370" y="159827"/>
                </a:lnTo>
                <a:lnTo>
                  <a:pt x="104727" y="162376"/>
                </a:lnTo>
                <a:lnTo>
                  <a:pt x="100298" y="162806"/>
                </a:lnTo>
                <a:lnTo>
                  <a:pt x="97345" y="161822"/>
                </a:lnTo>
                <a:lnTo>
                  <a:pt x="96647" y="161166"/>
                </a:lnTo>
                <a:lnTo>
                  <a:pt x="97452" y="160729"/>
                </a:lnTo>
                <a:lnTo>
                  <a:pt x="99258" y="160437"/>
                </a:lnTo>
                <a:lnTo>
                  <a:pt x="104652" y="156727"/>
                </a:lnTo>
                <a:lnTo>
                  <a:pt x="107868" y="153960"/>
                </a:lnTo>
                <a:lnTo>
                  <a:pt x="111282" y="152114"/>
                </a:lnTo>
                <a:lnTo>
                  <a:pt x="118462" y="150064"/>
                </a:lnTo>
                <a:lnTo>
                  <a:pt x="125887" y="145767"/>
                </a:lnTo>
                <a:lnTo>
                  <a:pt x="129645" y="142843"/>
                </a:lnTo>
                <a:lnTo>
                  <a:pt x="134690" y="140893"/>
                </a:lnTo>
                <a:lnTo>
                  <a:pt x="140594" y="139594"/>
                </a:lnTo>
                <a:lnTo>
                  <a:pt x="147069" y="138727"/>
                </a:lnTo>
                <a:lnTo>
                  <a:pt x="152656" y="136880"/>
                </a:lnTo>
                <a:lnTo>
                  <a:pt x="157651" y="134378"/>
                </a:lnTo>
                <a:lnTo>
                  <a:pt x="162251" y="131440"/>
                </a:lnTo>
                <a:lnTo>
                  <a:pt x="166587" y="129481"/>
                </a:lnTo>
                <a:lnTo>
                  <a:pt x="170749" y="128176"/>
                </a:lnTo>
                <a:lnTo>
                  <a:pt x="174793" y="127305"/>
                </a:lnTo>
                <a:lnTo>
                  <a:pt x="181298" y="127995"/>
                </a:lnTo>
                <a:lnTo>
                  <a:pt x="189446" y="129725"/>
                </a:lnTo>
                <a:lnTo>
                  <a:pt x="211694" y="135559"/>
                </a:lnTo>
                <a:lnTo>
                  <a:pt x="218123" y="139743"/>
                </a:lnTo>
                <a:lnTo>
                  <a:pt x="221616" y="142637"/>
                </a:lnTo>
                <a:lnTo>
                  <a:pt x="225214" y="144566"/>
                </a:lnTo>
                <a:lnTo>
                  <a:pt x="232599" y="146710"/>
                </a:lnTo>
                <a:lnTo>
                  <a:pt x="235076" y="148551"/>
                </a:lnTo>
                <a:lnTo>
                  <a:pt x="236727" y="151049"/>
                </a:lnTo>
                <a:lnTo>
                  <a:pt x="239832" y="158481"/>
                </a:lnTo>
                <a:lnTo>
                  <a:pt x="245445" y="170251"/>
                </a:lnTo>
                <a:lnTo>
                  <a:pt x="247450" y="175675"/>
                </a:lnTo>
                <a:lnTo>
                  <a:pt x="249678" y="185089"/>
                </a:lnTo>
                <a:lnTo>
                  <a:pt x="249003" y="189378"/>
                </a:lnTo>
                <a:lnTo>
                  <a:pt x="243254" y="201481"/>
                </a:lnTo>
                <a:lnTo>
                  <a:pt x="239716" y="215651"/>
                </a:lnTo>
                <a:lnTo>
                  <a:pt x="234387" y="232913"/>
                </a:lnTo>
                <a:lnTo>
                  <a:pt x="231188" y="240310"/>
                </a:lnTo>
                <a:lnTo>
                  <a:pt x="227786" y="246511"/>
                </a:lnTo>
                <a:lnTo>
                  <a:pt x="224247" y="251916"/>
                </a:lnTo>
                <a:lnTo>
                  <a:pt x="218078" y="258059"/>
                </a:lnTo>
                <a:lnTo>
                  <a:pt x="210156" y="264694"/>
                </a:lnTo>
                <a:lnTo>
                  <a:pt x="201064" y="271657"/>
                </a:lnTo>
                <a:lnTo>
                  <a:pt x="193733" y="276300"/>
                </a:lnTo>
                <a:lnTo>
                  <a:pt x="187576" y="279395"/>
                </a:lnTo>
                <a:lnTo>
                  <a:pt x="182200" y="281458"/>
                </a:lnTo>
                <a:lnTo>
                  <a:pt x="177347" y="284104"/>
                </a:lnTo>
                <a:lnTo>
                  <a:pt x="172842" y="287137"/>
                </a:lnTo>
                <a:lnTo>
                  <a:pt x="168568" y="290430"/>
                </a:lnTo>
                <a:lnTo>
                  <a:pt x="160639" y="293895"/>
                </a:lnTo>
                <a:lnTo>
                  <a:pt x="150273" y="297475"/>
                </a:lnTo>
                <a:lnTo>
                  <a:pt x="138282" y="301131"/>
                </a:lnTo>
                <a:lnTo>
                  <a:pt x="129018" y="303569"/>
                </a:lnTo>
                <a:lnTo>
                  <a:pt x="121573" y="305194"/>
                </a:lnTo>
                <a:lnTo>
                  <a:pt x="115339" y="306278"/>
                </a:lnTo>
                <a:lnTo>
                  <a:pt x="108643" y="308270"/>
                </a:lnTo>
                <a:lnTo>
                  <a:pt x="101638" y="310868"/>
                </a:lnTo>
                <a:lnTo>
                  <a:pt x="94429" y="313870"/>
                </a:lnTo>
                <a:lnTo>
                  <a:pt x="83273" y="315872"/>
                </a:lnTo>
                <a:lnTo>
                  <a:pt x="69485" y="317206"/>
                </a:lnTo>
                <a:lnTo>
                  <a:pt x="41042" y="318688"/>
                </a:lnTo>
                <a:lnTo>
                  <a:pt x="0" y="3198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3"/>
          <p:cNvSpPr/>
          <p:nvPr/>
        </p:nvSpPr>
        <p:spPr>
          <a:xfrm>
            <a:off x="6058012" y="5680861"/>
            <a:ext cx="239918" cy="226759"/>
          </a:xfrm>
          <a:custGeom>
            <a:avLst/>
            <a:gdLst/>
            <a:ahLst/>
            <a:cxnLst/>
            <a:rect l="0" t="0" r="0" b="0"/>
            <a:pathLst>
              <a:path w="239918" h="226759">
                <a:moveTo>
                  <a:pt x="182767" y="22708"/>
                </a:moveTo>
                <a:lnTo>
                  <a:pt x="182767" y="16641"/>
                </a:lnTo>
                <a:lnTo>
                  <a:pt x="181498" y="14853"/>
                </a:lnTo>
                <a:lnTo>
                  <a:pt x="179381" y="13662"/>
                </a:lnTo>
                <a:lnTo>
                  <a:pt x="176700" y="12867"/>
                </a:lnTo>
                <a:lnTo>
                  <a:pt x="170334" y="8598"/>
                </a:lnTo>
                <a:lnTo>
                  <a:pt x="166859" y="5681"/>
                </a:lnTo>
                <a:lnTo>
                  <a:pt x="163271" y="3737"/>
                </a:lnTo>
                <a:lnTo>
                  <a:pt x="155900" y="1577"/>
                </a:lnTo>
                <a:lnTo>
                  <a:pt x="152155" y="1001"/>
                </a:lnTo>
                <a:lnTo>
                  <a:pt x="148390" y="617"/>
                </a:lnTo>
                <a:lnTo>
                  <a:pt x="144609" y="361"/>
                </a:lnTo>
                <a:lnTo>
                  <a:pt x="139548" y="190"/>
                </a:lnTo>
                <a:lnTo>
                  <a:pt x="127152" y="0"/>
                </a:lnTo>
                <a:lnTo>
                  <a:pt x="119021" y="1220"/>
                </a:lnTo>
                <a:lnTo>
                  <a:pt x="109790" y="3303"/>
                </a:lnTo>
                <a:lnTo>
                  <a:pt x="61531" y="15770"/>
                </a:lnTo>
                <a:lnTo>
                  <a:pt x="51143" y="19353"/>
                </a:lnTo>
                <a:lnTo>
                  <a:pt x="42948" y="23012"/>
                </a:lnTo>
                <a:lnTo>
                  <a:pt x="36214" y="26720"/>
                </a:lnTo>
                <a:lnTo>
                  <a:pt x="29185" y="31733"/>
                </a:lnTo>
                <a:lnTo>
                  <a:pt x="21960" y="37615"/>
                </a:lnTo>
                <a:lnTo>
                  <a:pt x="14602" y="44076"/>
                </a:lnTo>
                <a:lnTo>
                  <a:pt x="9697" y="49653"/>
                </a:lnTo>
                <a:lnTo>
                  <a:pt x="6427" y="54642"/>
                </a:lnTo>
                <a:lnTo>
                  <a:pt x="4248" y="59237"/>
                </a:lnTo>
                <a:lnTo>
                  <a:pt x="2794" y="63571"/>
                </a:lnTo>
                <a:lnTo>
                  <a:pt x="1825" y="67730"/>
                </a:lnTo>
                <a:lnTo>
                  <a:pt x="1179" y="71773"/>
                </a:lnTo>
                <a:lnTo>
                  <a:pt x="749" y="77008"/>
                </a:lnTo>
                <a:lnTo>
                  <a:pt x="461" y="83038"/>
                </a:lnTo>
                <a:lnTo>
                  <a:pt x="58" y="100274"/>
                </a:lnTo>
                <a:lnTo>
                  <a:pt x="0" y="104899"/>
                </a:lnTo>
                <a:lnTo>
                  <a:pt x="1233" y="111792"/>
                </a:lnTo>
                <a:lnTo>
                  <a:pt x="3324" y="120198"/>
                </a:lnTo>
                <a:lnTo>
                  <a:pt x="5989" y="129611"/>
                </a:lnTo>
                <a:lnTo>
                  <a:pt x="9035" y="138427"/>
                </a:lnTo>
                <a:lnTo>
                  <a:pt x="12336" y="146844"/>
                </a:lnTo>
                <a:lnTo>
                  <a:pt x="15806" y="154995"/>
                </a:lnTo>
                <a:lnTo>
                  <a:pt x="19390" y="161700"/>
                </a:lnTo>
                <a:lnTo>
                  <a:pt x="23050" y="167439"/>
                </a:lnTo>
                <a:lnTo>
                  <a:pt x="26759" y="172536"/>
                </a:lnTo>
                <a:lnTo>
                  <a:pt x="30502" y="177203"/>
                </a:lnTo>
                <a:lnTo>
                  <a:pt x="34267" y="181585"/>
                </a:lnTo>
                <a:lnTo>
                  <a:pt x="38047" y="185776"/>
                </a:lnTo>
                <a:lnTo>
                  <a:pt x="44377" y="191110"/>
                </a:lnTo>
                <a:lnTo>
                  <a:pt x="52407" y="197206"/>
                </a:lnTo>
                <a:lnTo>
                  <a:pt x="61571" y="203810"/>
                </a:lnTo>
                <a:lnTo>
                  <a:pt x="68950" y="208213"/>
                </a:lnTo>
                <a:lnTo>
                  <a:pt x="75139" y="211149"/>
                </a:lnTo>
                <a:lnTo>
                  <a:pt x="80535" y="213105"/>
                </a:lnTo>
                <a:lnTo>
                  <a:pt x="86672" y="214409"/>
                </a:lnTo>
                <a:lnTo>
                  <a:pt x="93305" y="215279"/>
                </a:lnTo>
                <a:lnTo>
                  <a:pt x="100265" y="215859"/>
                </a:lnTo>
                <a:lnTo>
                  <a:pt x="106176" y="217515"/>
                </a:lnTo>
                <a:lnTo>
                  <a:pt x="111387" y="219890"/>
                </a:lnTo>
                <a:lnTo>
                  <a:pt x="116130" y="222742"/>
                </a:lnTo>
                <a:lnTo>
                  <a:pt x="120562" y="224644"/>
                </a:lnTo>
                <a:lnTo>
                  <a:pt x="124787" y="225912"/>
                </a:lnTo>
                <a:lnTo>
                  <a:pt x="128875" y="226758"/>
                </a:lnTo>
                <a:lnTo>
                  <a:pt x="134139" y="226051"/>
                </a:lnTo>
                <a:lnTo>
                  <a:pt x="140188" y="224311"/>
                </a:lnTo>
                <a:lnTo>
                  <a:pt x="146761" y="221879"/>
                </a:lnTo>
                <a:lnTo>
                  <a:pt x="153683" y="220260"/>
                </a:lnTo>
                <a:lnTo>
                  <a:pt x="160838" y="219179"/>
                </a:lnTo>
                <a:lnTo>
                  <a:pt x="239917" y="2170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4"/>
          <p:cNvSpPr/>
          <p:nvPr/>
        </p:nvSpPr>
        <p:spPr>
          <a:xfrm>
            <a:off x="3989070" y="3268979"/>
            <a:ext cx="720090" cy="411481"/>
          </a:xfrm>
          <a:custGeom>
            <a:avLst/>
            <a:gdLst/>
            <a:ahLst/>
            <a:cxnLst/>
            <a:rect l="0" t="0" r="0" b="0"/>
            <a:pathLst>
              <a:path w="720090" h="411481">
                <a:moveTo>
                  <a:pt x="0" y="0"/>
                </a:moveTo>
                <a:lnTo>
                  <a:pt x="58627" y="0"/>
                </a:lnTo>
                <a:lnTo>
                  <a:pt x="63215" y="1271"/>
                </a:lnTo>
                <a:lnTo>
                  <a:pt x="77009" y="7856"/>
                </a:lnTo>
                <a:lnTo>
                  <a:pt x="89682" y="9842"/>
                </a:lnTo>
                <a:lnTo>
                  <a:pt x="96618" y="14181"/>
                </a:lnTo>
                <a:lnTo>
                  <a:pt x="103782" y="20884"/>
                </a:lnTo>
                <a:lnTo>
                  <a:pt x="111098" y="29163"/>
                </a:lnTo>
                <a:lnTo>
                  <a:pt x="126000" y="41748"/>
                </a:lnTo>
                <a:lnTo>
                  <a:pt x="141090" y="52845"/>
                </a:lnTo>
                <a:lnTo>
                  <a:pt x="148670" y="59360"/>
                </a:lnTo>
                <a:lnTo>
                  <a:pt x="156263" y="66244"/>
                </a:lnTo>
                <a:lnTo>
                  <a:pt x="168945" y="75912"/>
                </a:lnTo>
                <a:lnTo>
                  <a:pt x="203357" y="100202"/>
                </a:lnTo>
                <a:lnTo>
                  <a:pt x="385435" y="222640"/>
                </a:lnTo>
                <a:lnTo>
                  <a:pt x="418247" y="241137"/>
                </a:lnTo>
                <a:lnTo>
                  <a:pt x="593486" y="334982"/>
                </a:lnTo>
                <a:lnTo>
                  <a:pt x="620447" y="349051"/>
                </a:lnTo>
                <a:lnTo>
                  <a:pt x="642231" y="360971"/>
                </a:lnTo>
                <a:lnTo>
                  <a:pt x="660564" y="371458"/>
                </a:lnTo>
                <a:lnTo>
                  <a:pt x="676595" y="380988"/>
                </a:lnTo>
                <a:lnTo>
                  <a:pt x="697796" y="391578"/>
                </a:lnTo>
                <a:lnTo>
                  <a:pt x="720089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5"/>
          <p:cNvSpPr/>
          <p:nvPr/>
        </p:nvSpPr>
        <p:spPr>
          <a:xfrm>
            <a:off x="4526279" y="4686300"/>
            <a:ext cx="342901" cy="514351"/>
          </a:xfrm>
          <a:custGeom>
            <a:avLst/>
            <a:gdLst/>
            <a:ahLst/>
            <a:cxnLst/>
            <a:rect l="0" t="0" r="0" b="0"/>
            <a:pathLst>
              <a:path w="342901" h="514351">
                <a:moveTo>
                  <a:pt x="342900" y="0"/>
                </a:moveTo>
                <a:lnTo>
                  <a:pt x="336833" y="18203"/>
                </a:lnTo>
                <a:lnTo>
                  <a:pt x="333854" y="30526"/>
                </a:lnTo>
                <a:lnTo>
                  <a:pt x="331260" y="41507"/>
                </a:lnTo>
                <a:lnTo>
                  <a:pt x="325874" y="54854"/>
                </a:lnTo>
                <a:lnTo>
                  <a:pt x="318849" y="64509"/>
                </a:lnTo>
                <a:lnTo>
                  <a:pt x="309086" y="76026"/>
                </a:lnTo>
                <a:lnTo>
                  <a:pt x="297498" y="88784"/>
                </a:lnTo>
                <a:lnTo>
                  <a:pt x="278342" y="112529"/>
                </a:lnTo>
                <a:lnTo>
                  <a:pt x="226578" y="179552"/>
                </a:lnTo>
                <a:lnTo>
                  <a:pt x="201852" y="214951"/>
                </a:lnTo>
                <a:lnTo>
                  <a:pt x="179019" y="249981"/>
                </a:lnTo>
                <a:lnTo>
                  <a:pt x="157446" y="284764"/>
                </a:lnTo>
                <a:lnTo>
                  <a:pt x="140524" y="310492"/>
                </a:lnTo>
                <a:lnTo>
                  <a:pt x="126703" y="330185"/>
                </a:lnTo>
                <a:lnTo>
                  <a:pt x="114948" y="345853"/>
                </a:lnTo>
                <a:lnTo>
                  <a:pt x="104573" y="358838"/>
                </a:lnTo>
                <a:lnTo>
                  <a:pt x="95115" y="370035"/>
                </a:lnTo>
                <a:lnTo>
                  <a:pt x="86270" y="380040"/>
                </a:lnTo>
                <a:lnTo>
                  <a:pt x="79104" y="389250"/>
                </a:lnTo>
                <a:lnTo>
                  <a:pt x="73056" y="397929"/>
                </a:lnTo>
                <a:lnTo>
                  <a:pt x="67754" y="406256"/>
                </a:lnTo>
                <a:lnTo>
                  <a:pt x="58477" y="422281"/>
                </a:lnTo>
                <a:lnTo>
                  <a:pt x="54225" y="430111"/>
                </a:lnTo>
                <a:lnTo>
                  <a:pt x="48850" y="439141"/>
                </a:lnTo>
                <a:lnTo>
                  <a:pt x="36105" y="459333"/>
                </a:lnTo>
                <a:lnTo>
                  <a:pt x="30420" y="467512"/>
                </a:lnTo>
                <a:lnTo>
                  <a:pt x="20717" y="479986"/>
                </a:lnTo>
                <a:lnTo>
                  <a:pt x="15558" y="489763"/>
                </a:lnTo>
                <a:lnTo>
                  <a:pt x="14183" y="494149"/>
                </a:lnTo>
                <a:lnTo>
                  <a:pt x="11995" y="497073"/>
                </a:lnTo>
                <a:lnTo>
                  <a:pt x="9267" y="499021"/>
                </a:lnTo>
                <a:lnTo>
                  <a:pt x="6178" y="500321"/>
                </a:lnTo>
                <a:lnTo>
                  <a:pt x="4119" y="502457"/>
                </a:lnTo>
                <a:lnTo>
                  <a:pt x="2746" y="505151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6"/>
          <p:cNvSpPr/>
          <p:nvPr/>
        </p:nvSpPr>
        <p:spPr>
          <a:xfrm>
            <a:off x="2813123" y="4098488"/>
            <a:ext cx="368043" cy="324236"/>
          </a:xfrm>
          <a:custGeom>
            <a:avLst/>
            <a:gdLst/>
            <a:ahLst/>
            <a:cxnLst/>
            <a:rect l="0" t="0" r="0" b="0"/>
            <a:pathLst>
              <a:path w="368043" h="324236">
                <a:moveTo>
                  <a:pt x="284407" y="62032"/>
                </a:moveTo>
                <a:lnTo>
                  <a:pt x="278339" y="55964"/>
                </a:lnTo>
                <a:lnTo>
                  <a:pt x="268586" y="49598"/>
                </a:lnTo>
                <a:lnTo>
                  <a:pt x="262430" y="46122"/>
                </a:lnTo>
                <a:lnTo>
                  <a:pt x="255785" y="43806"/>
                </a:lnTo>
                <a:lnTo>
                  <a:pt x="248816" y="42261"/>
                </a:lnTo>
                <a:lnTo>
                  <a:pt x="241630" y="41231"/>
                </a:lnTo>
                <a:lnTo>
                  <a:pt x="234298" y="39275"/>
                </a:lnTo>
                <a:lnTo>
                  <a:pt x="226871" y="36700"/>
                </a:lnTo>
                <a:lnTo>
                  <a:pt x="219380" y="33714"/>
                </a:lnTo>
                <a:lnTo>
                  <a:pt x="211845" y="32993"/>
                </a:lnTo>
                <a:lnTo>
                  <a:pt x="204282" y="33783"/>
                </a:lnTo>
                <a:lnTo>
                  <a:pt x="196701" y="35579"/>
                </a:lnTo>
                <a:lnTo>
                  <a:pt x="189106" y="36777"/>
                </a:lnTo>
                <a:lnTo>
                  <a:pt x="181503" y="37575"/>
                </a:lnTo>
                <a:lnTo>
                  <a:pt x="173894" y="38107"/>
                </a:lnTo>
                <a:lnTo>
                  <a:pt x="166281" y="39732"/>
                </a:lnTo>
                <a:lnTo>
                  <a:pt x="158666" y="42085"/>
                </a:lnTo>
                <a:lnTo>
                  <a:pt x="151050" y="44924"/>
                </a:lnTo>
                <a:lnTo>
                  <a:pt x="143432" y="48086"/>
                </a:lnTo>
                <a:lnTo>
                  <a:pt x="135814" y="51465"/>
                </a:lnTo>
                <a:lnTo>
                  <a:pt x="120575" y="58605"/>
                </a:lnTo>
                <a:lnTo>
                  <a:pt x="105336" y="66012"/>
                </a:lnTo>
                <a:lnTo>
                  <a:pt x="98986" y="69765"/>
                </a:lnTo>
                <a:lnTo>
                  <a:pt x="88544" y="77322"/>
                </a:lnTo>
                <a:lnTo>
                  <a:pt x="83982" y="82385"/>
                </a:lnTo>
                <a:lnTo>
                  <a:pt x="79670" y="88301"/>
                </a:lnTo>
                <a:lnTo>
                  <a:pt x="75525" y="94784"/>
                </a:lnTo>
                <a:lnTo>
                  <a:pt x="71492" y="102916"/>
                </a:lnTo>
                <a:lnTo>
                  <a:pt x="67534" y="112148"/>
                </a:lnTo>
                <a:lnTo>
                  <a:pt x="63625" y="122113"/>
                </a:lnTo>
                <a:lnTo>
                  <a:pt x="61019" y="131296"/>
                </a:lnTo>
                <a:lnTo>
                  <a:pt x="59281" y="139957"/>
                </a:lnTo>
                <a:lnTo>
                  <a:pt x="58123" y="148272"/>
                </a:lnTo>
                <a:lnTo>
                  <a:pt x="57351" y="156355"/>
                </a:lnTo>
                <a:lnTo>
                  <a:pt x="56836" y="164284"/>
                </a:lnTo>
                <a:lnTo>
                  <a:pt x="56493" y="172110"/>
                </a:lnTo>
                <a:lnTo>
                  <a:pt x="56112" y="190965"/>
                </a:lnTo>
                <a:lnTo>
                  <a:pt x="56010" y="201327"/>
                </a:lnTo>
                <a:lnTo>
                  <a:pt x="57212" y="210775"/>
                </a:lnTo>
                <a:lnTo>
                  <a:pt x="59284" y="219614"/>
                </a:lnTo>
                <a:lnTo>
                  <a:pt x="61935" y="228047"/>
                </a:lnTo>
                <a:lnTo>
                  <a:pt x="66242" y="236208"/>
                </a:lnTo>
                <a:lnTo>
                  <a:pt x="71654" y="244189"/>
                </a:lnTo>
                <a:lnTo>
                  <a:pt x="77801" y="252050"/>
                </a:lnTo>
                <a:lnTo>
                  <a:pt x="84440" y="259831"/>
                </a:lnTo>
                <a:lnTo>
                  <a:pt x="91405" y="267557"/>
                </a:lnTo>
                <a:lnTo>
                  <a:pt x="109958" y="287181"/>
                </a:lnTo>
                <a:lnTo>
                  <a:pt x="120514" y="296718"/>
                </a:lnTo>
                <a:lnTo>
                  <a:pt x="126885" y="301039"/>
                </a:lnTo>
                <a:lnTo>
                  <a:pt x="133672" y="305190"/>
                </a:lnTo>
                <a:lnTo>
                  <a:pt x="140737" y="309227"/>
                </a:lnTo>
                <a:lnTo>
                  <a:pt x="155360" y="317099"/>
                </a:lnTo>
                <a:lnTo>
                  <a:pt x="162816" y="319707"/>
                </a:lnTo>
                <a:lnTo>
                  <a:pt x="170326" y="321445"/>
                </a:lnTo>
                <a:lnTo>
                  <a:pt x="177873" y="322604"/>
                </a:lnTo>
                <a:lnTo>
                  <a:pt x="185444" y="323376"/>
                </a:lnTo>
                <a:lnTo>
                  <a:pt x="193031" y="323891"/>
                </a:lnTo>
                <a:lnTo>
                  <a:pt x="200630" y="324235"/>
                </a:lnTo>
                <a:lnTo>
                  <a:pt x="208236" y="323194"/>
                </a:lnTo>
                <a:lnTo>
                  <a:pt x="215846" y="321229"/>
                </a:lnTo>
                <a:lnTo>
                  <a:pt x="223459" y="318650"/>
                </a:lnTo>
                <a:lnTo>
                  <a:pt x="231075" y="314391"/>
                </a:lnTo>
                <a:lnTo>
                  <a:pt x="238692" y="309011"/>
                </a:lnTo>
                <a:lnTo>
                  <a:pt x="246310" y="302884"/>
                </a:lnTo>
                <a:lnTo>
                  <a:pt x="253929" y="297530"/>
                </a:lnTo>
                <a:lnTo>
                  <a:pt x="261548" y="292690"/>
                </a:lnTo>
                <a:lnTo>
                  <a:pt x="269167" y="288194"/>
                </a:lnTo>
                <a:lnTo>
                  <a:pt x="276787" y="282656"/>
                </a:lnTo>
                <a:lnTo>
                  <a:pt x="284407" y="276425"/>
                </a:lnTo>
                <a:lnTo>
                  <a:pt x="292027" y="269731"/>
                </a:lnTo>
                <a:lnTo>
                  <a:pt x="298377" y="262727"/>
                </a:lnTo>
                <a:lnTo>
                  <a:pt x="303880" y="255519"/>
                </a:lnTo>
                <a:lnTo>
                  <a:pt x="308819" y="248173"/>
                </a:lnTo>
                <a:lnTo>
                  <a:pt x="313382" y="240736"/>
                </a:lnTo>
                <a:lnTo>
                  <a:pt x="317693" y="233237"/>
                </a:lnTo>
                <a:lnTo>
                  <a:pt x="321838" y="225699"/>
                </a:lnTo>
                <a:lnTo>
                  <a:pt x="325871" y="216863"/>
                </a:lnTo>
                <a:lnTo>
                  <a:pt x="329829" y="207163"/>
                </a:lnTo>
                <a:lnTo>
                  <a:pt x="333738" y="196886"/>
                </a:lnTo>
                <a:lnTo>
                  <a:pt x="337615" y="187494"/>
                </a:lnTo>
                <a:lnTo>
                  <a:pt x="341469" y="178693"/>
                </a:lnTo>
                <a:lnTo>
                  <a:pt x="345308" y="170286"/>
                </a:lnTo>
                <a:lnTo>
                  <a:pt x="347867" y="162141"/>
                </a:lnTo>
                <a:lnTo>
                  <a:pt x="349574" y="154171"/>
                </a:lnTo>
                <a:lnTo>
                  <a:pt x="350711" y="146318"/>
                </a:lnTo>
                <a:lnTo>
                  <a:pt x="350200" y="138542"/>
                </a:lnTo>
                <a:lnTo>
                  <a:pt x="348589" y="130819"/>
                </a:lnTo>
                <a:lnTo>
                  <a:pt x="346245" y="123130"/>
                </a:lnTo>
                <a:lnTo>
                  <a:pt x="342142" y="115464"/>
                </a:lnTo>
                <a:lnTo>
                  <a:pt x="336867" y="107813"/>
                </a:lnTo>
                <a:lnTo>
                  <a:pt x="330810" y="100172"/>
                </a:lnTo>
                <a:lnTo>
                  <a:pt x="325502" y="93809"/>
                </a:lnTo>
                <a:lnTo>
                  <a:pt x="320694" y="88296"/>
                </a:lnTo>
                <a:lnTo>
                  <a:pt x="316218" y="83351"/>
                </a:lnTo>
                <a:lnTo>
                  <a:pt x="304471" y="71083"/>
                </a:lnTo>
                <a:lnTo>
                  <a:pt x="297783" y="64256"/>
                </a:lnTo>
                <a:lnTo>
                  <a:pt x="289514" y="58435"/>
                </a:lnTo>
                <a:lnTo>
                  <a:pt x="280192" y="53283"/>
                </a:lnTo>
                <a:lnTo>
                  <a:pt x="270167" y="48579"/>
                </a:lnTo>
                <a:lnTo>
                  <a:pt x="260944" y="45443"/>
                </a:lnTo>
                <a:lnTo>
                  <a:pt x="252255" y="43352"/>
                </a:lnTo>
                <a:lnTo>
                  <a:pt x="243922" y="41959"/>
                </a:lnTo>
                <a:lnTo>
                  <a:pt x="234557" y="41030"/>
                </a:lnTo>
                <a:lnTo>
                  <a:pt x="224503" y="40410"/>
                </a:lnTo>
                <a:lnTo>
                  <a:pt x="203173" y="39722"/>
                </a:lnTo>
                <a:lnTo>
                  <a:pt x="147085" y="39244"/>
                </a:lnTo>
                <a:lnTo>
                  <a:pt x="135709" y="41760"/>
                </a:lnTo>
                <a:lnTo>
                  <a:pt x="124315" y="45977"/>
                </a:lnTo>
                <a:lnTo>
                  <a:pt x="93462" y="60661"/>
                </a:lnTo>
                <a:lnTo>
                  <a:pt x="84720" y="64928"/>
                </a:lnTo>
                <a:lnTo>
                  <a:pt x="76352" y="70312"/>
                </a:lnTo>
                <a:lnTo>
                  <a:pt x="68234" y="76442"/>
                </a:lnTo>
                <a:lnTo>
                  <a:pt x="60281" y="83069"/>
                </a:lnTo>
                <a:lnTo>
                  <a:pt x="52440" y="91296"/>
                </a:lnTo>
                <a:lnTo>
                  <a:pt x="44672" y="100591"/>
                </a:lnTo>
                <a:lnTo>
                  <a:pt x="36954" y="110598"/>
                </a:lnTo>
                <a:lnTo>
                  <a:pt x="29268" y="119809"/>
                </a:lnTo>
                <a:lnTo>
                  <a:pt x="21604" y="128490"/>
                </a:lnTo>
                <a:lnTo>
                  <a:pt x="13955" y="136817"/>
                </a:lnTo>
                <a:lnTo>
                  <a:pt x="8855" y="146179"/>
                </a:lnTo>
                <a:lnTo>
                  <a:pt x="5456" y="156229"/>
                </a:lnTo>
                <a:lnTo>
                  <a:pt x="3189" y="166740"/>
                </a:lnTo>
                <a:lnTo>
                  <a:pt x="1679" y="176287"/>
                </a:lnTo>
                <a:lnTo>
                  <a:pt x="671" y="185192"/>
                </a:lnTo>
                <a:lnTo>
                  <a:pt x="0" y="193669"/>
                </a:lnTo>
                <a:lnTo>
                  <a:pt x="822" y="201859"/>
                </a:lnTo>
                <a:lnTo>
                  <a:pt x="2640" y="209860"/>
                </a:lnTo>
                <a:lnTo>
                  <a:pt x="5122" y="217734"/>
                </a:lnTo>
                <a:lnTo>
                  <a:pt x="8047" y="225523"/>
                </a:lnTo>
                <a:lnTo>
                  <a:pt x="11267" y="233256"/>
                </a:lnTo>
                <a:lnTo>
                  <a:pt x="14683" y="240951"/>
                </a:lnTo>
                <a:lnTo>
                  <a:pt x="19501" y="248621"/>
                </a:lnTo>
                <a:lnTo>
                  <a:pt x="25253" y="256275"/>
                </a:lnTo>
                <a:lnTo>
                  <a:pt x="31627" y="263917"/>
                </a:lnTo>
                <a:lnTo>
                  <a:pt x="39687" y="269012"/>
                </a:lnTo>
                <a:lnTo>
                  <a:pt x="48870" y="272408"/>
                </a:lnTo>
                <a:lnTo>
                  <a:pt x="58802" y="274673"/>
                </a:lnTo>
                <a:lnTo>
                  <a:pt x="69234" y="276182"/>
                </a:lnTo>
                <a:lnTo>
                  <a:pt x="79998" y="277189"/>
                </a:lnTo>
                <a:lnTo>
                  <a:pt x="90984" y="277860"/>
                </a:lnTo>
                <a:lnTo>
                  <a:pt x="113351" y="278605"/>
                </a:lnTo>
                <a:lnTo>
                  <a:pt x="124650" y="278804"/>
                </a:lnTo>
                <a:lnTo>
                  <a:pt x="135992" y="277666"/>
                </a:lnTo>
                <a:lnTo>
                  <a:pt x="147363" y="275638"/>
                </a:lnTo>
                <a:lnTo>
                  <a:pt x="158754" y="273016"/>
                </a:lnTo>
                <a:lnTo>
                  <a:pt x="170159" y="268728"/>
                </a:lnTo>
                <a:lnTo>
                  <a:pt x="181571" y="263329"/>
                </a:lnTo>
                <a:lnTo>
                  <a:pt x="192990" y="257190"/>
                </a:lnTo>
                <a:lnTo>
                  <a:pt x="203142" y="250557"/>
                </a:lnTo>
                <a:lnTo>
                  <a:pt x="212450" y="243595"/>
                </a:lnTo>
                <a:lnTo>
                  <a:pt x="221196" y="236414"/>
                </a:lnTo>
                <a:lnTo>
                  <a:pt x="229566" y="229086"/>
                </a:lnTo>
                <a:lnTo>
                  <a:pt x="237686" y="221661"/>
                </a:lnTo>
                <a:lnTo>
                  <a:pt x="245640" y="214171"/>
                </a:lnTo>
                <a:lnTo>
                  <a:pt x="253482" y="205368"/>
                </a:lnTo>
                <a:lnTo>
                  <a:pt x="261250" y="195689"/>
                </a:lnTo>
                <a:lnTo>
                  <a:pt x="268969" y="185427"/>
                </a:lnTo>
                <a:lnTo>
                  <a:pt x="284319" y="163864"/>
                </a:lnTo>
                <a:lnTo>
                  <a:pt x="291968" y="152780"/>
                </a:lnTo>
                <a:lnTo>
                  <a:pt x="297067" y="141580"/>
                </a:lnTo>
                <a:lnTo>
                  <a:pt x="300467" y="130304"/>
                </a:lnTo>
                <a:lnTo>
                  <a:pt x="302734" y="118976"/>
                </a:lnTo>
                <a:lnTo>
                  <a:pt x="308639" y="92844"/>
                </a:lnTo>
                <a:lnTo>
                  <a:pt x="311991" y="78763"/>
                </a:lnTo>
                <a:lnTo>
                  <a:pt x="312956" y="66836"/>
                </a:lnTo>
                <a:lnTo>
                  <a:pt x="312330" y="56344"/>
                </a:lnTo>
                <a:lnTo>
                  <a:pt x="310642" y="46810"/>
                </a:lnTo>
                <a:lnTo>
                  <a:pt x="308247" y="39184"/>
                </a:lnTo>
                <a:lnTo>
                  <a:pt x="305380" y="32829"/>
                </a:lnTo>
                <a:lnTo>
                  <a:pt x="302199" y="27324"/>
                </a:lnTo>
                <a:lnTo>
                  <a:pt x="291891" y="17819"/>
                </a:lnTo>
                <a:lnTo>
                  <a:pt x="285586" y="13507"/>
                </a:lnTo>
                <a:lnTo>
                  <a:pt x="278843" y="9362"/>
                </a:lnTo>
                <a:lnTo>
                  <a:pt x="271808" y="5328"/>
                </a:lnTo>
                <a:lnTo>
                  <a:pt x="264577" y="1369"/>
                </a:lnTo>
                <a:lnTo>
                  <a:pt x="257217" y="0"/>
                </a:lnTo>
                <a:lnTo>
                  <a:pt x="249770" y="357"/>
                </a:lnTo>
                <a:lnTo>
                  <a:pt x="242266" y="1865"/>
                </a:lnTo>
                <a:lnTo>
                  <a:pt x="233453" y="4141"/>
                </a:lnTo>
                <a:lnTo>
                  <a:pt x="223767" y="6928"/>
                </a:lnTo>
                <a:lnTo>
                  <a:pt x="202846" y="13411"/>
                </a:lnTo>
                <a:lnTo>
                  <a:pt x="180847" y="20526"/>
                </a:lnTo>
                <a:lnTo>
                  <a:pt x="169647" y="26741"/>
                </a:lnTo>
                <a:lnTo>
                  <a:pt x="158370" y="34694"/>
                </a:lnTo>
                <a:lnTo>
                  <a:pt x="147043" y="43807"/>
                </a:lnTo>
                <a:lnTo>
                  <a:pt x="135680" y="52422"/>
                </a:lnTo>
                <a:lnTo>
                  <a:pt x="112896" y="68767"/>
                </a:lnTo>
                <a:lnTo>
                  <a:pt x="101486" y="77952"/>
                </a:lnTo>
                <a:lnTo>
                  <a:pt x="90070" y="87885"/>
                </a:lnTo>
                <a:lnTo>
                  <a:pt x="78649" y="98317"/>
                </a:lnTo>
                <a:lnTo>
                  <a:pt x="68495" y="109082"/>
                </a:lnTo>
                <a:lnTo>
                  <a:pt x="59185" y="120068"/>
                </a:lnTo>
                <a:lnTo>
                  <a:pt x="50439" y="131203"/>
                </a:lnTo>
                <a:lnTo>
                  <a:pt x="43338" y="142436"/>
                </a:lnTo>
                <a:lnTo>
                  <a:pt x="37334" y="153735"/>
                </a:lnTo>
                <a:lnTo>
                  <a:pt x="32062" y="165077"/>
                </a:lnTo>
                <a:lnTo>
                  <a:pt x="28547" y="175178"/>
                </a:lnTo>
                <a:lnTo>
                  <a:pt x="26203" y="184452"/>
                </a:lnTo>
                <a:lnTo>
                  <a:pt x="24641" y="193176"/>
                </a:lnTo>
                <a:lnTo>
                  <a:pt x="23600" y="201531"/>
                </a:lnTo>
                <a:lnTo>
                  <a:pt x="22905" y="209641"/>
                </a:lnTo>
                <a:lnTo>
                  <a:pt x="22443" y="217588"/>
                </a:lnTo>
                <a:lnTo>
                  <a:pt x="24674" y="225426"/>
                </a:lnTo>
                <a:lnTo>
                  <a:pt x="28701" y="233191"/>
                </a:lnTo>
                <a:lnTo>
                  <a:pt x="33927" y="240908"/>
                </a:lnTo>
                <a:lnTo>
                  <a:pt x="39950" y="247323"/>
                </a:lnTo>
                <a:lnTo>
                  <a:pt x="46506" y="252869"/>
                </a:lnTo>
                <a:lnTo>
                  <a:pt x="53416" y="257836"/>
                </a:lnTo>
                <a:lnTo>
                  <a:pt x="61833" y="262418"/>
                </a:lnTo>
                <a:lnTo>
                  <a:pt x="71254" y="266742"/>
                </a:lnTo>
                <a:lnTo>
                  <a:pt x="81345" y="270896"/>
                </a:lnTo>
                <a:lnTo>
                  <a:pt x="91882" y="273664"/>
                </a:lnTo>
                <a:lnTo>
                  <a:pt x="102717" y="275510"/>
                </a:lnTo>
                <a:lnTo>
                  <a:pt x="113750" y="276741"/>
                </a:lnTo>
                <a:lnTo>
                  <a:pt x="126186" y="277561"/>
                </a:lnTo>
                <a:lnTo>
                  <a:pt x="139556" y="278108"/>
                </a:lnTo>
                <a:lnTo>
                  <a:pt x="153549" y="278472"/>
                </a:lnTo>
                <a:lnTo>
                  <a:pt x="167958" y="277445"/>
                </a:lnTo>
                <a:lnTo>
                  <a:pt x="182644" y="275491"/>
                </a:lnTo>
                <a:lnTo>
                  <a:pt x="197515" y="272918"/>
                </a:lnTo>
                <a:lnTo>
                  <a:pt x="211239" y="268662"/>
                </a:lnTo>
                <a:lnTo>
                  <a:pt x="224198" y="263285"/>
                </a:lnTo>
                <a:lnTo>
                  <a:pt x="236648" y="257161"/>
                </a:lnTo>
                <a:lnTo>
                  <a:pt x="248757" y="250538"/>
                </a:lnTo>
                <a:lnTo>
                  <a:pt x="260640" y="243582"/>
                </a:lnTo>
                <a:lnTo>
                  <a:pt x="272372" y="236405"/>
                </a:lnTo>
                <a:lnTo>
                  <a:pt x="282734" y="229081"/>
                </a:lnTo>
                <a:lnTo>
                  <a:pt x="292181" y="221657"/>
                </a:lnTo>
                <a:lnTo>
                  <a:pt x="301020" y="214169"/>
                </a:lnTo>
                <a:lnTo>
                  <a:pt x="309452" y="205367"/>
                </a:lnTo>
                <a:lnTo>
                  <a:pt x="317614" y="195688"/>
                </a:lnTo>
                <a:lnTo>
                  <a:pt x="325594" y="185426"/>
                </a:lnTo>
                <a:lnTo>
                  <a:pt x="333455" y="176044"/>
                </a:lnTo>
                <a:lnTo>
                  <a:pt x="341236" y="167250"/>
                </a:lnTo>
                <a:lnTo>
                  <a:pt x="348963" y="158847"/>
                </a:lnTo>
                <a:lnTo>
                  <a:pt x="355384" y="150705"/>
                </a:lnTo>
                <a:lnTo>
                  <a:pt x="360935" y="142737"/>
                </a:lnTo>
                <a:lnTo>
                  <a:pt x="365906" y="134885"/>
                </a:lnTo>
                <a:lnTo>
                  <a:pt x="367949" y="127111"/>
                </a:lnTo>
                <a:lnTo>
                  <a:pt x="368042" y="119387"/>
                </a:lnTo>
                <a:lnTo>
                  <a:pt x="366834" y="111699"/>
                </a:lnTo>
                <a:lnTo>
                  <a:pt x="364758" y="105303"/>
                </a:lnTo>
                <a:lnTo>
                  <a:pt x="362104" y="99769"/>
                </a:lnTo>
                <a:lnTo>
                  <a:pt x="359065" y="94810"/>
                </a:lnTo>
                <a:lnTo>
                  <a:pt x="354499" y="88964"/>
                </a:lnTo>
                <a:lnTo>
                  <a:pt x="348915" y="82526"/>
                </a:lnTo>
                <a:lnTo>
                  <a:pt x="342652" y="75695"/>
                </a:lnTo>
                <a:lnTo>
                  <a:pt x="335937" y="69870"/>
                </a:lnTo>
                <a:lnTo>
                  <a:pt x="328920" y="64717"/>
                </a:lnTo>
                <a:lnTo>
                  <a:pt x="321702" y="60012"/>
                </a:lnTo>
                <a:lnTo>
                  <a:pt x="313080" y="56875"/>
                </a:lnTo>
                <a:lnTo>
                  <a:pt x="303522" y="54784"/>
                </a:lnTo>
                <a:lnTo>
                  <a:pt x="293341" y="53390"/>
                </a:lnTo>
                <a:lnTo>
                  <a:pt x="282743" y="53730"/>
                </a:lnTo>
                <a:lnTo>
                  <a:pt x="271867" y="55227"/>
                </a:lnTo>
                <a:lnTo>
                  <a:pt x="260807" y="57495"/>
                </a:lnTo>
                <a:lnTo>
                  <a:pt x="249624" y="60277"/>
                </a:lnTo>
                <a:lnTo>
                  <a:pt x="238358" y="63402"/>
                </a:lnTo>
                <a:lnTo>
                  <a:pt x="227037" y="66755"/>
                </a:lnTo>
                <a:lnTo>
                  <a:pt x="215680" y="71531"/>
                </a:lnTo>
                <a:lnTo>
                  <a:pt x="204299" y="77254"/>
                </a:lnTo>
                <a:lnTo>
                  <a:pt x="192902" y="83610"/>
                </a:lnTo>
                <a:lnTo>
                  <a:pt x="182763" y="91657"/>
                </a:lnTo>
                <a:lnTo>
                  <a:pt x="173464" y="100832"/>
                </a:lnTo>
                <a:lnTo>
                  <a:pt x="164725" y="110758"/>
                </a:lnTo>
                <a:lnTo>
                  <a:pt x="148241" y="128561"/>
                </a:lnTo>
                <a:lnTo>
                  <a:pt x="140290" y="136865"/>
                </a:lnTo>
                <a:lnTo>
                  <a:pt x="133719" y="146210"/>
                </a:lnTo>
                <a:lnTo>
                  <a:pt x="128068" y="156251"/>
                </a:lnTo>
                <a:lnTo>
                  <a:pt x="123031" y="166754"/>
                </a:lnTo>
                <a:lnTo>
                  <a:pt x="118403" y="175027"/>
                </a:lnTo>
                <a:lnTo>
                  <a:pt x="114047" y="181811"/>
                </a:lnTo>
                <a:lnTo>
                  <a:pt x="109874" y="187605"/>
                </a:lnTo>
                <a:lnTo>
                  <a:pt x="107091" y="194007"/>
                </a:lnTo>
                <a:lnTo>
                  <a:pt x="105236" y="200815"/>
                </a:lnTo>
                <a:lnTo>
                  <a:pt x="104000" y="207894"/>
                </a:lnTo>
                <a:lnTo>
                  <a:pt x="104446" y="213883"/>
                </a:lnTo>
                <a:lnTo>
                  <a:pt x="106012" y="219146"/>
                </a:lnTo>
                <a:lnTo>
                  <a:pt x="108327" y="223924"/>
                </a:lnTo>
                <a:lnTo>
                  <a:pt x="111140" y="227110"/>
                </a:lnTo>
                <a:lnTo>
                  <a:pt x="114286" y="229234"/>
                </a:lnTo>
                <a:lnTo>
                  <a:pt x="117653" y="230650"/>
                </a:lnTo>
                <a:lnTo>
                  <a:pt x="128167" y="232223"/>
                </a:lnTo>
                <a:lnTo>
                  <a:pt x="134527" y="232642"/>
                </a:lnTo>
                <a:lnTo>
                  <a:pt x="142577" y="230382"/>
                </a:lnTo>
                <a:lnTo>
                  <a:pt x="151753" y="226335"/>
                </a:lnTo>
                <a:lnTo>
                  <a:pt x="161681" y="221097"/>
                </a:lnTo>
                <a:lnTo>
                  <a:pt x="170839" y="215065"/>
                </a:lnTo>
                <a:lnTo>
                  <a:pt x="179485" y="208504"/>
                </a:lnTo>
                <a:lnTo>
                  <a:pt x="187789" y="201590"/>
                </a:lnTo>
                <a:lnTo>
                  <a:pt x="197135" y="194441"/>
                </a:lnTo>
                <a:lnTo>
                  <a:pt x="207175" y="187134"/>
                </a:lnTo>
                <a:lnTo>
                  <a:pt x="217679" y="179723"/>
                </a:lnTo>
                <a:lnTo>
                  <a:pt x="225952" y="170973"/>
                </a:lnTo>
                <a:lnTo>
                  <a:pt x="232737" y="161329"/>
                </a:lnTo>
                <a:lnTo>
                  <a:pt x="243662" y="141724"/>
                </a:lnTo>
                <a:lnTo>
                  <a:pt x="256953" y="116406"/>
                </a:lnTo>
                <a:lnTo>
                  <a:pt x="265008" y="100591"/>
                </a:lnTo>
                <a:lnTo>
                  <a:pt x="267664" y="94088"/>
                </a:lnTo>
                <a:lnTo>
                  <a:pt x="269435" y="88482"/>
                </a:lnTo>
                <a:lnTo>
                  <a:pt x="270615" y="83476"/>
                </a:lnTo>
                <a:lnTo>
                  <a:pt x="270133" y="78867"/>
                </a:lnTo>
                <a:lnTo>
                  <a:pt x="268541" y="74526"/>
                </a:lnTo>
                <a:lnTo>
                  <a:pt x="266209" y="70361"/>
                </a:lnTo>
                <a:lnTo>
                  <a:pt x="262115" y="67584"/>
                </a:lnTo>
                <a:lnTo>
                  <a:pt x="250793" y="64500"/>
                </a:lnTo>
                <a:lnTo>
                  <a:pt x="244217" y="64947"/>
                </a:lnTo>
                <a:lnTo>
                  <a:pt x="237294" y="66515"/>
                </a:lnTo>
                <a:lnTo>
                  <a:pt x="230138" y="68830"/>
                </a:lnTo>
                <a:lnTo>
                  <a:pt x="221558" y="72914"/>
                </a:lnTo>
                <a:lnTo>
                  <a:pt x="212027" y="78177"/>
                </a:lnTo>
                <a:lnTo>
                  <a:pt x="201863" y="84225"/>
                </a:lnTo>
                <a:lnTo>
                  <a:pt x="180411" y="97719"/>
                </a:lnTo>
                <a:lnTo>
                  <a:pt x="169356" y="104873"/>
                </a:lnTo>
                <a:lnTo>
                  <a:pt x="156906" y="114723"/>
                </a:lnTo>
                <a:lnTo>
                  <a:pt x="143526" y="126369"/>
                </a:lnTo>
                <a:lnTo>
                  <a:pt x="110584" y="156871"/>
                </a:lnTo>
                <a:lnTo>
                  <a:pt x="103755" y="163358"/>
                </a:lnTo>
                <a:lnTo>
                  <a:pt x="99202" y="168953"/>
                </a:lnTo>
                <a:lnTo>
                  <a:pt x="94143" y="178555"/>
                </a:lnTo>
                <a:lnTo>
                  <a:pt x="94065" y="181624"/>
                </a:lnTo>
                <a:lnTo>
                  <a:pt x="95282" y="183670"/>
                </a:lnTo>
                <a:lnTo>
                  <a:pt x="97363" y="185034"/>
                </a:lnTo>
                <a:lnTo>
                  <a:pt x="103063" y="186549"/>
                </a:lnTo>
                <a:lnTo>
                  <a:pt x="106361" y="186953"/>
                </a:lnTo>
                <a:lnTo>
                  <a:pt x="113640" y="185953"/>
                </a:lnTo>
                <a:lnTo>
                  <a:pt x="123572" y="184016"/>
                </a:lnTo>
                <a:lnTo>
                  <a:pt x="135273" y="181454"/>
                </a:lnTo>
                <a:lnTo>
                  <a:pt x="145615" y="178477"/>
                </a:lnTo>
                <a:lnTo>
                  <a:pt x="155048" y="175222"/>
                </a:lnTo>
                <a:lnTo>
                  <a:pt x="163878" y="171782"/>
                </a:lnTo>
                <a:lnTo>
                  <a:pt x="171034" y="169488"/>
                </a:lnTo>
                <a:lnTo>
                  <a:pt x="182372" y="166940"/>
                </a:lnTo>
                <a:lnTo>
                  <a:pt x="187173" y="167531"/>
                </a:lnTo>
                <a:lnTo>
                  <a:pt x="191644" y="169194"/>
                </a:lnTo>
                <a:lnTo>
                  <a:pt x="201878" y="174922"/>
                </a:lnTo>
                <a:lnTo>
                  <a:pt x="202717" y="176662"/>
                </a:lnTo>
                <a:lnTo>
                  <a:pt x="203650" y="181982"/>
                </a:lnTo>
                <a:lnTo>
                  <a:pt x="202629" y="185178"/>
                </a:lnTo>
                <a:lnTo>
                  <a:pt x="198107" y="192117"/>
                </a:lnTo>
                <a:lnTo>
                  <a:pt x="195124" y="194475"/>
                </a:lnTo>
                <a:lnTo>
                  <a:pt x="191865" y="196047"/>
                </a:lnTo>
                <a:lnTo>
                  <a:pt x="188422" y="197095"/>
                </a:lnTo>
                <a:lnTo>
                  <a:pt x="182317" y="197794"/>
                </a:lnTo>
                <a:lnTo>
                  <a:pt x="174437" y="198260"/>
                </a:lnTo>
                <a:lnTo>
                  <a:pt x="156791" y="198777"/>
                </a:lnTo>
                <a:lnTo>
                  <a:pt x="117020" y="199137"/>
                </a:lnTo>
                <a:lnTo>
                  <a:pt x="110585" y="197885"/>
                </a:lnTo>
                <a:lnTo>
                  <a:pt x="100049" y="193107"/>
                </a:lnTo>
                <a:lnTo>
                  <a:pt x="91133" y="183364"/>
                </a:lnTo>
                <a:lnTo>
                  <a:pt x="86978" y="177210"/>
                </a:lnTo>
                <a:lnTo>
                  <a:pt x="85477" y="170567"/>
                </a:lnTo>
                <a:lnTo>
                  <a:pt x="85747" y="163599"/>
                </a:lnTo>
                <a:lnTo>
                  <a:pt x="87197" y="156413"/>
                </a:lnTo>
                <a:lnTo>
                  <a:pt x="89433" y="149082"/>
                </a:lnTo>
                <a:lnTo>
                  <a:pt x="92195" y="141655"/>
                </a:lnTo>
                <a:lnTo>
                  <a:pt x="95305" y="134164"/>
                </a:lnTo>
                <a:lnTo>
                  <a:pt x="99919" y="127900"/>
                </a:lnTo>
                <a:lnTo>
                  <a:pt x="105535" y="122453"/>
                </a:lnTo>
                <a:lnTo>
                  <a:pt x="111819" y="117553"/>
                </a:lnTo>
                <a:lnTo>
                  <a:pt x="119818" y="113016"/>
                </a:lnTo>
                <a:lnTo>
                  <a:pt x="128961" y="108721"/>
                </a:lnTo>
                <a:lnTo>
                  <a:pt x="138866" y="104588"/>
                </a:lnTo>
                <a:lnTo>
                  <a:pt x="149279" y="103102"/>
                </a:lnTo>
                <a:lnTo>
                  <a:pt x="160032" y="103382"/>
                </a:lnTo>
                <a:lnTo>
                  <a:pt x="171010" y="104838"/>
                </a:lnTo>
                <a:lnTo>
                  <a:pt x="182139" y="107080"/>
                </a:lnTo>
                <a:lnTo>
                  <a:pt x="193368" y="109844"/>
                </a:lnTo>
                <a:lnTo>
                  <a:pt x="204664" y="112956"/>
                </a:lnTo>
                <a:lnTo>
                  <a:pt x="227375" y="119801"/>
                </a:lnTo>
                <a:lnTo>
                  <a:pt x="238766" y="123405"/>
                </a:lnTo>
                <a:lnTo>
                  <a:pt x="250170" y="128347"/>
                </a:lnTo>
                <a:lnTo>
                  <a:pt x="261582" y="134182"/>
                </a:lnTo>
                <a:lnTo>
                  <a:pt x="273000" y="140612"/>
                </a:lnTo>
                <a:lnTo>
                  <a:pt x="281882" y="146168"/>
                </a:lnTo>
                <a:lnTo>
                  <a:pt x="289074" y="151143"/>
                </a:lnTo>
                <a:lnTo>
                  <a:pt x="295138" y="155729"/>
                </a:lnTo>
                <a:lnTo>
                  <a:pt x="300451" y="161326"/>
                </a:lnTo>
                <a:lnTo>
                  <a:pt x="305263" y="167598"/>
                </a:lnTo>
                <a:lnTo>
                  <a:pt x="309741" y="174319"/>
                </a:lnTo>
                <a:lnTo>
                  <a:pt x="312726" y="180070"/>
                </a:lnTo>
                <a:lnTo>
                  <a:pt x="316043" y="189846"/>
                </a:lnTo>
                <a:lnTo>
                  <a:pt x="315658" y="194231"/>
                </a:lnTo>
                <a:lnTo>
                  <a:pt x="314131" y="198425"/>
                </a:lnTo>
                <a:lnTo>
                  <a:pt x="309047" y="206470"/>
                </a:lnTo>
                <a:lnTo>
                  <a:pt x="302555" y="214280"/>
                </a:lnTo>
                <a:lnTo>
                  <a:pt x="297775" y="216871"/>
                </a:lnTo>
                <a:lnTo>
                  <a:pt x="292049" y="218598"/>
                </a:lnTo>
                <a:lnTo>
                  <a:pt x="285692" y="219749"/>
                </a:lnTo>
                <a:lnTo>
                  <a:pt x="278913" y="221786"/>
                </a:lnTo>
                <a:lnTo>
                  <a:pt x="271854" y="224415"/>
                </a:lnTo>
                <a:lnTo>
                  <a:pt x="264608" y="227437"/>
                </a:lnTo>
                <a:lnTo>
                  <a:pt x="257238" y="229452"/>
                </a:lnTo>
                <a:lnTo>
                  <a:pt x="249784" y="230795"/>
                </a:lnTo>
                <a:lnTo>
                  <a:pt x="242275" y="231691"/>
                </a:lnTo>
                <a:lnTo>
                  <a:pt x="235999" y="231017"/>
                </a:lnTo>
                <a:lnTo>
                  <a:pt x="230545" y="229299"/>
                </a:lnTo>
                <a:lnTo>
                  <a:pt x="218734" y="223483"/>
                </a:lnTo>
                <a:lnTo>
                  <a:pt x="217765" y="221736"/>
                </a:lnTo>
                <a:lnTo>
                  <a:pt x="216688" y="216408"/>
                </a:lnTo>
                <a:lnTo>
                  <a:pt x="218941" y="214479"/>
                </a:lnTo>
                <a:lnTo>
                  <a:pt x="234247" y="210495"/>
                </a:lnTo>
                <a:lnTo>
                  <a:pt x="240807" y="207997"/>
                </a:lnTo>
                <a:lnTo>
                  <a:pt x="247720" y="205062"/>
                </a:lnTo>
                <a:lnTo>
                  <a:pt x="254869" y="203105"/>
                </a:lnTo>
                <a:lnTo>
                  <a:pt x="262175" y="201801"/>
                </a:lnTo>
                <a:lnTo>
                  <a:pt x="269585" y="200931"/>
                </a:lnTo>
                <a:lnTo>
                  <a:pt x="277066" y="201621"/>
                </a:lnTo>
                <a:lnTo>
                  <a:pt x="284593" y="203351"/>
                </a:lnTo>
                <a:lnTo>
                  <a:pt x="292151" y="205775"/>
                </a:lnTo>
                <a:lnTo>
                  <a:pt x="298459" y="208660"/>
                </a:lnTo>
                <a:lnTo>
                  <a:pt x="308855" y="215253"/>
                </a:lnTo>
                <a:lnTo>
                  <a:pt x="317709" y="219030"/>
                </a:lnTo>
                <a:lnTo>
                  <a:pt x="330127" y="2220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7"/>
          <p:cNvSpPr/>
          <p:nvPr/>
        </p:nvSpPr>
        <p:spPr>
          <a:xfrm>
            <a:off x="2594610" y="684656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8"/>
          <p:cNvSpPr/>
          <p:nvPr/>
        </p:nvSpPr>
        <p:spPr>
          <a:xfrm>
            <a:off x="7023530" y="3771925"/>
            <a:ext cx="142936" cy="91258"/>
          </a:xfrm>
          <a:custGeom>
            <a:avLst/>
            <a:gdLst/>
            <a:ahLst/>
            <a:cxnLst/>
            <a:rect l="0" t="0" r="0" b="0"/>
            <a:pathLst>
              <a:path w="142936" h="91258">
                <a:moveTo>
                  <a:pt x="51639" y="45695"/>
                </a:moveTo>
                <a:lnTo>
                  <a:pt x="51639" y="57830"/>
                </a:lnTo>
                <a:lnTo>
                  <a:pt x="52910" y="62675"/>
                </a:lnTo>
                <a:lnTo>
                  <a:pt x="55027" y="67175"/>
                </a:lnTo>
                <a:lnTo>
                  <a:pt x="57708" y="71445"/>
                </a:lnTo>
                <a:lnTo>
                  <a:pt x="60764" y="74291"/>
                </a:lnTo>
                <a:lnTo>
                  <a:pt x="64073" y="76189"/>
                </a:lnTo>
                <a:lnTo>
                  <a:pt x="72440" y="79235"/>
                </a:lnTo>
                <a:lnTo>
                  <a:pt x="74396" y="79484"/>
                </a:lnTo>
                <a:lnTo>
                  <a:pt x="76971" y="79651"/>
                </a:lnTo>
                <a:lnTo>
                  <a:pt x="79957" y="79762"/>
                </a:lnTo>
                <a:lnTo>
                  <a:pt x="83218" y="78567"/>
                </a:lnTo>
                <a:lnTo>
                  <a:pt x="86662" y="76499"/>
                </a:lnTo>
                <a:lnTo>
                  <a:pt x="90228" y="73851"/>
                </a:lnTo>
                <a:lnTo>
                  <a:pt x="93875" y="70816"/>
                </a:lnTo>
                <a:lnTo>
                  <a:pt x="97577" y="67522"/>
                </a:lnTo>
                <a:lnTo>
                  <a:pt x="101314" y="64056"/>
                </a:lnTo>
                <a:lnTo>
                  <a:pt x="105076" y="61746"/>
                </a:lnTo>
                <a:lnTo>
                  <a:pt x="108854" y="60205"/>
                </a:lnTo>
                <a:lnTo>
                  <a:pt x="112642" y="59178"/>
                </a:lnTo>
                <a:lnTo>
                  <a:pt x="115168" y="57224"/>
                </a:lnTo>
                <a:lnTo>
                  <a:pt x="116852" y="54651"/>
                </a:lnTo>
                <a:lnTo>
                  <a:pt x="117975" y="51665"/>
                </a:lnTo>
                <a:lnTo>
                  <a:pt x="118723" y="47135"/>
                </a:lnTo>
                <a:lnTo>
                  <a:pt x="119222" y="41575"/>
                </a:lnTo>
                <a:lnTo>
                  <a:pt x="119776" y="29893"/>
                </a:lnTo>
                <a:lnTo>
                  <a:pt x="120022" y="20468"/>
                </a:lnTo>
                <a:lnTo>
                  <a:pt x="120161" y="8022"/>
                </a:lnTo>
                <a:lnTo>
                  <a:pt x="118911" y="5340"/>
                </a:lnTo>
                <a:lnTo>
                  <a:pt x="116807" y="3551"/>
                </a:lnTo>
                <a:lnTo>
                  <a:pt x="114135" y="2359"/>
                </a:lnTo>
                <a:lnTo>
                  <a:pt x="111083" y="1564"/>
                </a:lnTo>
                <a:lnTo>
                  <a:pt x="107778" y="1034"/>
                </a:lnTo>
                <a:lnTo>
                  <a:pt x="104306" y="681"/>
                </a:lnTo>
                <a:lnTo>
                  <a:pt x="101990" y="1715"/>
                </a:lnTo>
                <a:lnTo>
                  <a:pt x="100446" y="3675"/>
                </a:lnTo>
                <a:lnTo>
                  <a:pt x="99418" y="6251"/>
                </a:lnTo>
                <a:lnTo>
                  <a:pt x="97461" y="7969"/>
                </a:lnTo>
                <a:lnTo>
                  <a:pt x="94888" y="9114"/>
                </a:lnTo>
                <a:lnTo>
                  <a:pt x="91902" y="9878"/>
                </a:lnTo>
                <a:lnTo>
                  <a:pt x="89910" y="11657"/>
                </a:lnTo>
                <a:lnTo>
                  <a:pt x="88584" y="14113"/>
                </a:lnTo>
                <a:lnTo>
                  <a:pt x="87699" y="17020"/>
                </a:lnTo>
                <a:lnTo>
                  <a:pt x="88379" y="20228"/>
                </a:lnTo>
                <a:lnTo>
                  <a:pt x="90103" y="23637"/>
                </a:lnTo>
                <a:lnTo>
                  <a:pt x="92522" y="27179"/>
                </a:lnTo>
                <a:lnTo>
                  <a:pt x="94134" y="32081"/>
                </a:lnTo>
                <a:lnTo>
                  <a:pt x="95209" y="37889"/>
                </a:lnTo>
                <a:lnTo>
                  <a:pt x="95926" y="44301"/>
                </a:lnTo>
                <a:lnTo>
                  <a:pt x="97674" y="48575"/>
                </a:lnTo>
                <a:lnTo>
                  <a:pt x="100110" y="51425"/>
                </a:lnTo>
                <a:lnTo>
                  <a:pt x="103003" y="53325"/>
                </a:lnTo>
                <a:lnTo>
                  <a:pt x="106201" y="54591"/>
                </a:lnTo>
                <a:lnTo>
                  <a:pt x="109605" y="55436"/>
                </a:lnTo>
                <a:lnTo>
                  <a:pt x="113142" y="55999"/>
                </a:lnTo>
                <a:lnTo>
                  <a:pt x="116772" y="55104"/>
                </a:lnTo>
                <a:lnTo>
                  <a:pt x="120461" y="53238"/>
                </a:lnTo>
                <a:lnTo>
                  <a:pt x="129439" y="47184"/>
                </a:lnTo>
                <a:lnTo>
                  <a:pt x="130176" y="45418"/>
                </a:lnTo>
                <a:lnTo>
                  <a:pt x="130667" y="42970"/>
                </a:lnTo>
                <a:lnTo>
                  <a:pt x="130994" y="40068"/>
                </a:lnTo>
                <a:lnTo>
                  <a:pt x="132483" y="38133"/>
                </a:lnTo>
                <a:lnTo>
                  <a:pt x="134745" y="36844"/>
                </a:lnTo>
                <a:lnTo>
                  <a:pt x="137524" y="35984"/>
                </a:lnTo>
                <a:lnTo>
                  <a:pt x="139375" y="34141"/>
                </a:lnTo>
                <a:lnTo>
                  <a:pt x="140610" y="31642"/>
                </a:lnTo>
                <a:lnTo>
                  <a:pt x="142592" y="24574"/>
                </a:lnTo>
                <a:lnTo>
                  <a:pt x="142755" y="21455"/>
                </a:lnTo>
                <a:lnTo>
                  <a:pt x="142935" y="11214"/>
                </a:lnTo>
                <a:lnTo>
                  <a:pt x="141713" y="7468"/>
                </a:lnTo>
                <a:lnTo>
                  <a:pt x="139628" y="4970"/>
                </a:lnTo>
                <a:lnTo>
                  <a:pt x="133226" y="961"/>
                </a:lnTo>
                <a:lnTo>
                  <a:pt x="130161" y="632"/>
                </a:lnTo>
                <a:lnTo>
                  <a:pt x="125577" y="413"/>
                </a:lnTo>
                <a:lnTo>
                  <a:pt x="109730" y="32"/>
                </a:lnTo>
                <a:lnTo>
                  <a:pt x="103704" y="0"/>
                </a:lnTo>
                <a:lnTo>
                  <a:pt x="99049" y="2532"/>
                </a:lnTo>
                <a:lnTo>
                  <a:pt x="93406" y="6759"/>
                </a:lnTo>
                <a:lnTo>
                  <a:pt x="87104" y="12118"/>
                </a:lnTo>
                <a:lnTo>
                  <a:pt x="80362" y="18230"/>
                </a:lnTo>
                <a:lnTo>
                  <a:pt x="66099" y="31795"/>
                </a:lnTo>
                <a:lnTo>
                  <a:pt x="49856" y="47644"/>
                </a:lnTo>
                <a:lnTo>
                  <a:pt x="46640" y="52074"/>
                </a:lnTo>
                <a:lnTo>
                  <a:pt x="44497" y="56298"/>
                </a:lnTo>
                <a:lnTo>
                  <a:pt x="43068" y="60383"/>
                </a:lnTo>
                <a:lnTo>
                  <a:pt x="42116" y="64377"/>
                </a:lnTo>
                <a:lnTo>
                  <a:pt x="41480" y="68309"/>
                </a:lnTo>
                <a:lnTo>
                  <a:pt x="41056" y="72201"/>
                </a:lnTo>
                <a:lnTo>
                  <a:pt x="39504" y="74796"/>
                </a:lnTo>
                <a:lnTo>
                  <a:pt x="37199" y="76525"/>
                </a:lnTo>
                <a:lnTo>
                  <a:pt x="34393" y="77678"/>
                </a:lnTo>
                <a:lnTo>
                  <a:pt x="32522" y="79717"/>
                </a:lnTo>
                <a:lnTo>
                  <a:pt x="31275" y="82346"/>
                </a:lnTo>
                <a:lnTo>
                  <a:pt x="29272" y="89623"/>
                </a:lnTo>
                <a:lnTo>
                  <a:pt x="30378" y="90220"/>
                </a:lnTo>
                <a:lnTo>
                  <a:pt x="32385" y="90619"/>
                </a:lnTo>
                <a:lnTo>
                  <a:pt x="34993" y="90884"/>
                </a:lnTo>
                <a:lnTo>
                  <a:pt x="38002" y="91061"/>
                </a:lnTo>
                <a:lnTo>
                  <a:pt x="44732" y="91257"/>
                </a:lnTo>
                <a:lnTo>
                  <a:pt x="47034" y="90040"/>
                </a:lnTo>
                <a:lnTo>
                  <a:pt x="48569" y="87958"/>
                </a:lnTo>
                <a:lnTo>
                  <a:pt x="49593" y="85300"/>
                </a:lnTo>
                <a:lnTo>
                  <a:pt x="51545" y="82258"/>
                </a:lnTo>
                <a:lnTo>
                  <a:pt x="54117" y="78960"/>
                </a:lnTo>
                <a:lnTo>
                  <a:pt x="57101" y="75492"/>
                </a:lnTo>
                <a:lnTo>
                  <a:pt x="60360" y="70639"/>
                </a:lnTo>
                <a:lnTo>
                  <a:pt x="63804" y="64864"/>
                </a:lnTo>
                <a:lnTo>
                  <a:pt x="67368" y="58474"/>
                </a:lnTo>
                <a:lnTo>
                  <a:pt x="69746" y="51674"/>
                </a:lnTo>
                <a:lnTo>
                  <a:pt x="71330" y="44601"/>
                </a:lnTo>
                <a:lnTo>
                  <a:pt x="72386" y="37345"/>
                </a:lnTo>
                <a:lnTo>
                  <a:pt x="71821" y="31238"/>
                </a:lnTo>
                <a:lnTo>
                  <a:pt x="70174" y="25897"/>
                </a:lnTo>
                <a:lnTo>
                  <a:pt x="64473" y="14267"/>
                </a:lnTo>
                <a:lnTo>
                  <a:pt x="62735" y="13313"/>
                </a:lnTo>
                <a:lnTo>
                  <a:pt x="60307" y="12677"/>
                </a:lnTo>
                <a:lnTo>
                  <a:pt x="57417" y="12253"/>
                </a:lnTo>
                <a:lnTo>
                  <a:pt x="54221" y="11970"/>
                </a:lnTo>
                <a:lnTo>
                  <a:pt x="50821" y="11782"/>
                </a:lnTo>
                <a:lnTo>
                  <a:pt x="47284" y="11656"/>
                </a:lnTo>
                <a:lnTo>
                  <a:pt x="43656" y="12842"/>
                </a:lnTo>
                <a:lnTo>
                  <a:pt x="39967" y="14903"/>
                </a:lnTo>
                <a:lnTo>
                  <a:pt x="30989" y="21268"/>
                </a:lnTo>
                <a:lnTo>
                  <a:pt x="27713" y="23060"/>
                </a:lnTo>
                <a:lnTo>
                  <a:pt x="17299" y="28438"/>
                </a:lnTo>
                <a:lnTo>
                  <a:pt x="13506" y="31650"/>
                </a:lnTo>
                <a:lnTo>
                  <a:pt x="10977" y="35062"/>
                </a:lnTo>
                <a:lnTo>
                  <a:pt x="9291" y="38606"/>
                </a:lnTo>
                <a:lnTo>
                  <a:pt x="6898" y="42239"/>
                </a:lnTo>
                <a:lnTo>
                  <a:pt x="4032" y="45931"/>
                </a:lnTo>
                <a:lnTo>
                  <a:pt x="851" y="49662"/>
                </a:lnTo>
                <a:lnTo>
                  <a:pt x="0" y="52150"/>
                </a:lnTo>
                <a:lnTo>
                  <a:pt x="704" y="53808"/>
                </a:lnTo>
                <a:lnTo>
                  <a:pt x="4889" y="56470"/>
                </a:lnTo>
                <a:lnTo>
                  <a:pt x="8848" y="56833"/>
                </a:lnTo>
                <a:lnTo>
                  <a:pt x="17350" y="571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9"/>
          <p:cNvSpPr/>
          <p:nvPr/>
        </p:nvSpPr>
        <p:spPr>
          <a:xfrm>
            <a:off x="6229350" y="3851909"/>
            <a:ext cx="857251" cy="1657351"/>
          </a:xfrm>
          <a:custGeom>
            <a:avLst/>
            <a:gdLst/>
            <a:ahLst/>
            <a:cxnLst/>
            <a:rect l="0" t="0" r="0" b="0"/>
            <a:pathLst>
              <a:path w="857251" h="1657351">
                <a:moveTo>
                  <a:pt x="0" y="1657350"/>
                </a:moveTo>
                <a:lnTo>
                  <a:pt x="7855" y="1640370"/>
                </a:lnTo>
                <a:lnTo>
                  <a:pt x="14110" y="1620082"/>
                </a:lnTo>
                <a:lnTo>
                  <a:pt x="17026" y="1613455"/>
                </a:lnTo>
                <a:lnTo>
                  <a:pt x="20241" y="1609037"/>
                </a:lnTo>
                <a:lnTo>
                  <a:pt x="23654" y="1606091"/>
                </a:lnTo>
                <a:lnTo>
                  <a:pt x="27199" y="1604128"/>
                </a:lnTo>
                <a:lnTo>
                  <a:pt x="34525" y="1591786"/>
                </a:lnTo>
                <a:lnTo>
                  <a:pt x="42403" y="1570191"/>
                </a:lnTo>
                <a:lnTo>
                  <a:pt x="43508" y="1564954"/>
                </a:lnTo>
                <a:lnTo>
                  <a:pt x="48123" y="1555749"/>
                </a:lnTo>
                <a:lnTo>
                  <a:pt x="51132" y="1551516"/>
                </a:lnTo>
                <a:lnTo>
                  <a:pt x="54475" y="1543426"/>
                </a:lnTo>
                <a:lnTo>
                  <a:pt x="57231" y="1534328"/>
                </a:lnTo>
                <a:lnTo>
                  <a:pt x="65922" y="1516195"/>
                </a:lnTo>
                <a:lnTo>
                  <a:pt x="76541" y="1499674"/>
                </a:lnTo>
                <a:lnTo>
                  <a:pt x="95294" y="1456482"/>
                </a:lnTo>
                <a:lnTo>
                  <a:pt x="118828" y="1414672"/>
                </a:lnTo>
                <a:lnTo>
                  <a:pt x="131289" y="1395235"/>
                </a:lnTo>
                <a:lnTo>
                  <a:pt x="162067" y="1349931"/>
                </a:lnTo>
                <a:lnTo>
                  <a:pt x="183366" y="1320483"/>
                </a:lnTo>
                <a:lnTo>
                  <a:pt x="207388" y="1285162"/>
                </a:lnTo>
                <a:lnTo>
                  <a:pt x="232219" y="1238355"/>
                </a:lnTo>
                <a:lnTo>
                  <a:pt x="251422" y="1202711"/>
                </a:lnTo>
                <a:lnTo>
                  <a:pt x="273456" y="1168269"/>
                </a:lnTo>
                <a:lnTo>
                  <a:pt x="296796" y="1127561"/>
                </a:lnTo>
                <a:lnTo>
                  <a:pt x="330688" y="1063609"/>
                </a:lnTo>
                <a:lnTo>
                  <a:pt x="352152" y="1022708"/>
                </a:lnTo>
                <a:lnTo>
                  <a:pt x="378662" y="976407"/>
                </a:lnTo>
                <a:lnTo>
                  <a:pt x="401897" y="933760"/>
                </a:lnTo>
                <a:lnTo>
                  <a:pt x="416119" y="910118"/>
                </a:lnTo>
                <a:lnTo>
                  <a:pt x="427247" y="877431"/>
                </a:lnTo>
                <a:lnTo>
                  <a:pt x="438501" y="852923"/>
                </a:lnTo>
                <a:lnTo>
                  <a:pt x="477918" y="770882"/>
                </a:lnTo>
                <a:lnTo>
                  <a:pt x="496476" y="727422"/>
                </a:lnTo>
                <a:lnTo>
                  <a:pt x="506406" y="708109"/>
                </a:lnTo>
                <a:lnTo>
                  <a:pt x="516166" y="668241"/>
                </a:lnTo>
                <a:lnTo>
                  <a:pt x="522778" y="644976"/>
                </a:lnTo>
                <a:lnTo>
                  <a:pt x="544901" y="600304"/>
                </a:lnTo>
                <a:lnTo>
                  <a:pt x="560083" y="565760"/>
                </a:lnTo>
                <a:lnTo>
                  <a:pt x="563889" y="560054"/>
                </a:lnTo>
                <a:lnTo>
                  <a:pt x="568118" y="546939"/>
                </a:lnTo>
                <a:lnTo>
                  <a:pt x="569245" y="539886"/>
                </a:lnTo>
                <a:lnTo>
                  <a:pt x="573884" y="528663"/>
                </a:lnTo>
                <a:lnTo>
                  <a:pt x="580180" y="516902"/>
                </a:lnTo>
                <a:lnTo>
                  <a:pt x="598309" y="467461"/>
                </a:lnTo>
                <a:lnTo>
                  <a:pt x="605852" y="452024"/>
                </a:lnTo>
                <a:lnTo>
                  <a:pt x="613437" y="438390"/>
                </a:lnTo>
                <a:lnTo>
                  <a:pt x="632463" y="393716"/>
                </a:lnTo>
                <a:lnTo>
                  <a:pt x="656026" y="351748"/>
                </a:lnTo>
                <a:lnTo>
                  <a:pt x="678826" y="300847"/>
                </a:lnTo>
                <a:lnTo>
                  <a:pt x="706362" y="262872"/>
                </a:lnTo>
                <a:lnTo>
                  <a:pt x="731318" y="220555"/>
                </a:lnTo>
                <a:lnTo>
                  <a:pt x="735195" y="215617"/>
                </a:lnTo>
                <a:lnTo>
                  <a:pt x="737780" y="209785"/>
                </a:lnTo>
                <a:lnTo>
                  <a:pt x="742688" y="190711"/>
                </a:lnTo>
                <a:lnTo>
                  <a:pt x="748337" y="180857"/>
                </a:lnTo>
                <a:lnTo>
                  <a:pt x="777301" y="139614"/>
                </a:lnTo>
                <a:lnTo>
                  <a:pt x="803913" y="110634"/>
                </a:lnTo>
                <a:lnTo>
                  <a:pt x="806452" y="106776"/>
                </a:lnTo>
                <a:lnTo>
                  <a:pt x="809273" y="99103"/>
                </a:lnTo>
                <a:lnTo>
                  <a:pt x="810861" y="87643"/>
                </a:lnTo>
                <a:lnTo>
                  <a:pt x="818005" y="76629"/>
                </a:lnTo>
                <a:lnTo>
                  <a:pt x="827108" y="64538"/>
                </a:lnTo>
                <a:lnTo>
                  <a:pt x="836338" y="46427"/>
                </a:lnTo>
                <a:lnTo>
                  <a:pt x="839498" y="42381"/>
                </a:lnTo>
                <a:lnTo>
                  <a:pt x="843010" y="34500"/>
                </a:lnTo>
                <a:lnTo>
                  <a:pt x="843947" y="30620"/>
                </a:lnTo>
                <a:lnTo>
                  <a:pt x="848374" y="22923"/>
                </a:lnTo>
                <a:lnTo>
                  <a:pt x="851332" y="19092"/>
                </a:lnTo>
                <a:lnTo>
                  <a:pt x="854619" y="11449"/>
                </a:lnTo>
                <a:lnTo>
                  <a:pt x="8572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0"/>
          <p:cNvSpPr/>
          <p:nvPr/>
        </p:nvSpPr>
        <p:spPr>
          <a:xfrm>
            <a:off x="5966459" y="2446019"/>
            <a:ext cx="1165861" cy="1325882"/>
          </a:xfrm>
          <a:custGeom>
            <a:avLst/>
            <a:gdLst/>
            <a:ahLst/>
            <a:cxnLst/>
            <a:rect l="0" t="0" r="0" b="0"/>
            <a:pathLst>
              <a:path w="1165861" h="1325882">
                <a:moveTo>
                  <a:pt x="0" y="0"/>
                </a:moveTo>
                <a:lnTo>
                  <a:pt x="16981" y="9126"/>
                </a:lnTo>
                <a:lnTo>
                  <a:pt x="49584" y="37198"/>
                </a:lnTo>
                <a:lnTo>
                  <a:pt x="59292" y="41933"/>
                </a:lnTo>
                <a:lnTo>
                  <a:pt x="84032" y="68869"/>
                </a:lnTo>
                <a:lnTo>
                  <a:pt x="94497" y="84795"/>
                </a:lnTo>
                <a:lnTo>
                  <a:pt x="110893" y="117471"/>
                </a:lnTo>
                <a:lnTo>
                  <a:pt x="134656" y="152245"/>
                </a:lnTo>
                <a:lnTo>
                  <a:pt x="152646" y="167735"/>
                </a:lnTo>
                <a:lnTo>
                  <a:pt x="180028" y="203308"/>
                </a:lnTo>
                <a:lnTo>
                  <a:pt x="202073" y="233806"/>
                </a:lnTo>
                <a:lnTo>
                  <a:pt x="226124" y="264781"/>
                </a:lnTo>
                <a:lnTo>
                  <a:pt x="256851" y="309031"/>
                </a:lnTo>
                <a:lnTo>
                  <a:pt x="287511" y="350074"/>
                </a:lnTo>
                <a:lnTo>
                  <a:pt x="299656" y="362176"/>
                </a:lnTo>
                <a:lnTo>
                  <a:pt x="306451" y="367180"/>
                </a:lnTo>
                <a:lnTo>
                  <a:pt x="324161" y="393061"/>
                </a:lnTo>
                <a:lnTo>
                  <a:pt x="344732" y="426154"/>
                </a:lnTo>
                <a:lnTo>
                  <a:pt x="385595" y="478443"/>
                </a:lnTo>
                <a:lnTo>
                  <a:pt x="413971" y="513872"/>
                </a:lnTo>
                <a:lnTo>
                  <a:pt x="446508" y="548498"/>
                </a:lnTo>
                <a:lnTo>
                  <a:pt x="515983" y="618801"/>
                </a:lnTo>
                <a:lnTo>
                  <a:pt x="536988" y="645911"/>
                </a:lnTo>
                <a:lnTo>
                  <a:pt x="575527" y="700369"/>
                </a:lnTo>
                <a:lnTo>
                  <a:pt x="594505" y="723453"/>
                </a:lnTo>
                <a:lnTo>
                  <a:pt x="616047" y="747732"/>
                </a:lnTo>
                <a:lnTo>
                  <a:pt x="659879" y="794606"/>
                </a:lnTo>
                <a:lnTo>
                  <a:pt x="696294" y="832372"/>
                </a:lnTo>
                <a:lnTo>
                  <a:pt x="727151" y="870058"/>
                </a:lnTo>
                <a:lnTo>
                  <a:pt x="742702" y="885379"/>
                </a:lnTo>
                <a:lnTo>
                  <a:pt x="758080" y="898962"/>
                </a:lnTo>
                <a:lnTo>
                  <a:pt x="790208" y="937532"/>
                </a:lnTo>
                <a:lnTo>
                  <a:pt x="815127" y="956882"/>
                </a:lnTo>
                <a:lnTo>
                  <a:pt x="830658" y="975388"/>
                </a:lnTo>
                <a:lnTo>
                  <a:pt x="843739" y="985109"/>
                </a:lnTo>
                <a:lnTo>
                  <a:pt x="874952" y="1020757"/>
                </a:lnTo>
                <a:lnTo>
                  <a:pt x="910838" y="1064540"/>
                </a:lnTo>
                <a:lnTo>
                  <a:pt x="939450" y="1097599"/>
                </a:lnTo>
                <a:lnTo>
                  <a:pt x="972889" y="1132663"/>
                </a:lnTo>
                <a:lnTo>
                  <a:pt x="990112" y="1156669"/>
                </a:lnTo>
                <a:lnTo>
                  <a:pt x="994085" y="1159733"/>
                </a:lnTo>
                <a:lnTo>
                  <a:pt x="1026289" y="1177756"/>
                </a:lnTo>
                <a:lnTo>
                  <a:pt x="1030903" y="1181411"/>
                </a:lnTo>
                <a:lnTo>
                  <a:pt x="1033979" y="1185117"/>
                </a:lnTo>
                <a:lnTo>
                  <a:pt x="1036029" y="1188858"/>
                </a:lnTo>
                <a:lnTo>
                  <a:pt x="1037397" y="1192622"/>
                </a:lnTo>
                <a:lnTo>
                  <a:pt x="1042302" y="1200191"/>
                </a:lnTo>
                <a:lnTo>
                  <a:pt x="1061867" y="1221466"/>
                </a:lnTo>
                <a:lnTo>
                  <a:pt x="1096777" y="1248858"/>
                </a:lnTo>
                <a:lnTo>
                  <a:pt x="1131124" y="1279805"/>
                </a:lnTo>
                <a:lnTo>
                  <a:pt x="1165631" y="1314221"/>
                </a:lnTo>
                <a:lnTo>
                  <a:pt x="1165860" y="13258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1"/>
          <p:cNvSpPr/>
          <p:nvPr/>
        </p:nvSpPr>
        <p:spPr>
          <a:xfrm>
            <a:off x="6469379" y="4572000"/>
            <a:ext cx="445772" cy="200411"/>
          </a:xfrm>
          <a:custGeom>
            <a:avLst/>
            <a:gdLst/>
            <a:ahLst/>
            <a:cxnLst/>
            <a:rect l="0" t="0" r="0" b="0"/>
            <a:pathLst>
              <a:path w="445772" h="200411">
                <a:moveTo>
                  <a:pt x="0" y="0"/>
                </a:moveTo>
                <a:lnTo>
                  <a:pt x="12137" y="0"/>
                </a:lnTo>
                <a:lnTo>
                  <a:pt x="19521" y="1270"/>
                </a:lnTo>
                <a:lnTo>
                  <a:pt x="28254" y="3386"/>
                </a:lnTo>
                <a:lnTo>
                  <a:pt x="37886" y="6067"/>
                </a:lnTo>
                <a:lnTo>
                  <a:pt x="45577" y="9125"/>
                </a:lnTo>
                <a:lnTo>
                  <a:pt x="51975" y="12433"/>
                </a:lnTo>
                <a:lnTo>
                  <a:pt x="57510" y="15909"/>
                </a:lnTo>
                <a:lnTo>
                  <a:pt x="63740" y="19495"/>
                </a:lnTo>
                <a:lnTo>
                  <a:pt x="77436" y="26868"/>
                </a:lnTo>
                <a:lnTo>
                  <a:pt x="83375" y="30612"/>
                </a:lnTo>
                <a:lnTo>
                  <a:pt x="88603" y="34378"/>
                </a:lnTo>
                <a:lnTo>
                  <a:pt x="93359" y="38158"/>
                </a:lnTo>
                <a:lnTo>
                  <a:pt x="105420" y="44488"/>
                </a:lnTo>
                <a:lnTo>
                  <a:pt x="122350" y="52519"/>
                </a:lnTo>
                <a:lnTo>
                  <a:pt x="142527" y="61683"/>
                </a:lnTo>
                <a:lnTo>
                  <a:pt x="167408" y="74141"/>
                </a:lnTo>
                <a:lnTo>
                  <a:pt x="324417" y="156306"/>
                </a:lnTo>
                <a:lnTo>
                  <a:pt x="335659" y="162624"/>
                </a:lnTo>
                <a:lnTo>
                  <a:pt x="344422" y="168106"/>
                </a:lnTo>
                <a:lnTo>
                  <a:pt x="351536" y="173030"/>
                </a:lnTo>
                <a:lnTo>
                  <a:pt x="358817" y="177583"/>
                </a:lnTo>
                <a:lnTo>
                  <a:pt x="366212" y="181889"/>
                </a:lnTo>
                <a:lnTo>
                  <a:pt x="373681" y="186029"/>
                </a:lnTo>
                <a:lnTo>
                  <a:pt x="385367" y="190629"/>
                </a:lnTo>
                <a:lnTo>
                  <a:pt x="397335" y="193944"/>
                </a:lnTo>
                <a:lnTo>
                  <a:pt x="415353" y="199650"/>
                </a:lnTo>
                <a:lnTo>
                  <a:pt x="422953" y="200410"/>
                </a:lnTo>
                <a:lnTo>
                  <a:pt x="429289" y="199647"/>
                </a:lnTo>
                <a:lnTo>
                  <a:pt x="445771" y="194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2"/>
          <p:cNvSpPr/>
          <p:nvPr/>
        </p:nvSpPr>
        <p:spPr>
          <a:xfrm>
            <a:off x="6332220" y="2960369"/>
            <a:ext cx="320040" cy="274321"/>
          </a:xfrm>
          <a:custGeom>
            <a:avLst/>
            <a:gdLst/>
            <a:ahLst/>
            <a:cxnLst/>
            <a:rect l="0" t="0" r="0" b="0"/>
            <a:pathLst>
              <a:path w="320040" h="274321">
                <a:moveTo>
                  <a:pt x="0" y="274320"/>
                </a:moveTo>
                <a:lnTo>
                  <a:pt x="0" y="262185"/>
                </a:lnTo>
                <a:lnTo>
                  <a:pt x="1270" y="258610"/>
                </a:lnTo>
                <a:lnTo>
                  <a:pt x="3387" y="256227"/>
                </a:lnTo>
                <a:lnTo>
                  <a:pt x="9125" y="252309"/>
                </a:lnTo>
                <a:lnTo>
                  <a:pt x="15908" y="246334"/>
                </a:lnTo>
                <a:lnTo>
                  <a:pt x="19495" y="241693"/>
                </a:lnTo>
                <a:lnTo>
                  <a:pt x="23157" y="236059"/>
                </a:lnTo>
                <a:lnTo>
                  <a:pt x="26867" y="229763"/>
                </a:lnTo>
                <a:lnTo>
                  <a:pt x="34421" y="220485"/>
                </a:lnTo>
                <a:lnTo>
                  <a:pt x="44538" y="209220"/>
                </a:lnTo>
                <a:lnTo>
                  <a:pt x="56362" y="196630"/>
                </a:lnTo>
                <a:lnTo>
                  <a:pt x="74404" y="180617"/>
                </a:lnTo>
                <a:lnTo>
                  <a:pt x="96593" y="162321"/>
                </a:lnTo>
                <a:lnTo>
                  <a:pt x="121545" y="142504"/>
                </a:lnTo>
                <a:lnTo>
                  <a:pt x="140719" y="126753"/>
                </a:lnTo>
                <a:lnTo>
                  <a:pt x="156043" y="113712"/>
                </a:lnTo>
                <a:lnTo>
                  <a:pt x="168799" y="102478"/>
                </a:lnTo>
                <a:lnTo>
                  <a:pt x="181112" y="92449"/>
                </a:lnTo>
                <a:lnTo>
                  <a:pt x="193131" y="83223"/>
                </a:lnTo>
                <a:lnTo>
                  <a:pt x="204954" y="74532"/>
                </a:lnTo>
                <a:lnTo>
                  <a:pt x="216646" y="64928"/>
                </a:lnTo>
                <a:lnTo>
                  <a:pt x="228250" y="54716"/>
                </a:lnTo>
                <a:lnTo>
                  <a:pt x="239796" y="44097"/>
                </a:lnTo>
                <a:lnTo>
                  <a:pt x="250034" y="35748"/>
                </a:lnTo>
                <a:lnTo>
                  <a:pt x="259399" y="28912"/>
                </a:lnTo>
                <a:lnTo>
                  <a:pt x="268183" y="23085"/>
                </a:lnTo>
                <a:lnTo>
                  <a:pt x="275309" y="19200"/>
                </a:lnTo>
                <a:lnTo>
                  <a:pt x="281329" y="16610"/>
                </a:lnTo>
                <a:lnTo>
                  <a:pt x="286613" y="14884"/>
                </a:lnTo>
                <a:lnTo>
                  <a:pt x="295870" y="9578"/>
                </a:lnTo>
                <a:lnTo>
                  <a:pt x="300117" y="6386"/>
                </a:lnTo>
                <a:lnTo>
                  <a:pt x="308221" y="2838"/>
                </a:lnTo>
                <a:lnTo>
                  <a:pt x="3200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3"/>
          <p:cNvSpPr/>
          <p:nvPr/>
        </p:nvSpPr>
        <p:spPr>
          <a:xfrm>
            <a:off x="6389370" y="3086100"/>
            <a:ext cx="308611" cy="285751"/>
          </a:xfrm>
          <a:custGeom>
            <a:avLst/>
            <a:gdLst/>
            <a:ahLst/>
            <a:cxnLst/>
            <a:rect l="0" t="0" r="0" b="0"/>
            <a:pathLst>
              <a:path w="308611" h="285751">
                <a:moveTo>
                  <a:pt x="0" y="285750"/>
                </a:moveTo>
                <a:lnTo>
                  <a:pt x="6067" y="267546"/>
                </a:lnTo>
                <a:lnTo>
                  <a:pt x="10395" y="260914"/>
                </a:lnTo>
                <a:lnTo>
                  <a:pt x="15820" y="255222"/>
                </a:lnTo>
                <a:lnTo>
                  <a:pt x="21976" y="250158"/>
                </a:lnTo>
                <a:lnTo>
                  <a:pt x="27351" y="244242"/>
                </a:lnTo>
                <a:lnTo>
                  <a:pt x="32203" y="237757"/>
                </a:lnTo>
                <a:lnTo>
                  <a:pt x="36709" y="230895"/>
                </a:lnTo>
                <a:lnTo>
                  <a:pt x="46063" y="219970"/>
                </a:lnTo>
                <a:lnTo>
                  <a:pt x="58648" y="206336"/>
                </a:lnTo>
                <a:lnTo>
                  <a:pt x="92106" y="171715"/>
                </a:lnTo>
                <a:lnTo>
                  <a:pt x="136609" y="126694"/>
                </a:lnTo>
                <a:lnTo>
                  <a:pt x="155842" y="108592"/>
                </a:lnTo>
                <a:lnTo>
                  <a:pt x="172475" y="93985"/>
                </a:lnTo>
                <a:lnTo>
                  <a:pt x="187373" y="81706"/>
                </a:lnTo>
                <a:lnTo>
                  <a:pt x="203655" y="69711"/>
                </a:lnTo>
                <a:lnTo>
                  <a:pt x="220860" y="57904"/>
                </a:lnTo>
                <a:lnTo>
                  <a:pt x="238679" y="46222"/>
                </a:lnTo>
                <a:lnTo>
                  <a:pt x="251830" y="37165"/>
                </a:lnTo>
                <a:lnTo>
                  <a:pt x="261866" y="29856"/>
                </a:lnTo>
                <a:lnTo>
                  <a:pt x="269828" y="23714"/>
                </a:lnTo>
                <a:lnTo>
                  <a:pt x="277675" y="18349"/>
                </a:lnTo>
                <a:lnTo>
                  <a:pt x="285447" y="13502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4"/>
          <p:cNvSpPr/>
          <p:nvPr/>
        </p:nvSpPr>
        <p:spPr>
          <a:xfrm>
            <a:off x="6492239" y="4481030"/>
            <a:ext cx="411481" cy="77810"/>
          </a:xfrm>
          <a:custGeom>
            <a:avLst/>
            <a:gdLst/>
            <a:ahLst/>
            <a:cxnLst/>
            <a:rect l="0" t="0" r="0" b="0"/>
            <a:pathLst>
              <a:path w="411481" h="77810">
                <a:moveTo>
                  <a:pt x="0" y="10959"/>
                </a:moveTo>
                <a:lnTo>
                  <a:pt x="0" y="1118"/>
                </a:lnTo>
                <a:lnTo>
                  <a:pt x="6774" y="236"/>
                </a:lnTo>
                <a:lnTo>
                  <a:pt x="12136" y="0"/>
                </a:lnTo>
                <a:lnTo>
                  <a:pt x="15711" y="1113"/>
                </a:lnTo>
                <a:lnTo>
                  <a:pt x="18094" y="3125"/>
                </a:lnTo>
                <a:lnTo>
                  <a:pt x="19682" y="5737"/>
                </a:lnTo>
                <a:lnTo>
                  <a:pt x="22012" y="7477"/>
                </a:lnTo>
                <a:lnTo>
                  <a:pt x="24835" y="8638"/>
                </a:lnTo>
                <a:lnTo>
                  <a:pt x="32628" y="9928"/>
                </a:lnTo>
                <a:lnTo>
                  <a:pt x="44558" y="10501"/>
                </a:lnTo>
                <a:lnTo>
                  <a:pt x="53836" y="13194"/>
                </a:lnTo>
                <a:lnTo>
                  <a:pt x="65101" y="17529"/>
                </a:lnTo>
                <a:lnTo>
                  <a:pt x="77690" y="22959"/>
                </a:lnTo>
                <a:lnTo>
                  <a:pt x="101324" y="29119"/>
                </a:lnTo>
                <a:lnTo>
                  <a:pt x="132320" y="35766"/>
                </a:lnTo>
                <a:lnTo>
                  <a:pt x="168223" y="42737"/>
                </a:lnTo>
                <a:lnTo>
                  <a:pt x="194699" y="47385"/>
                </a:lnTo>
                <a:lnTo>
                  <a:pt x="214890" y="50483"/>
                </a:lnTo>
                <a:lnTo>
                  <a:pt x="230890" y="52548"/>
                </a:lnTo>
                <a:lnTo>
                  <a:pt x="244097" y="53926"/>
                </a:lnTo>
                <a:lnTo>
                  <a:pt x="255441" y="54843"/>
                </a:lnTo>
                <a:lnTo>
                  <a:pt x="265545" y="55455"/>
                </a:lnTo>
                <a:lnTo>
                  <a:pt x="283543" y="56136"/>
                </a:lnTo>
                <a:lnTo>
                  <a:pt x="291899" y="56317"/>
                </a:lnTo>
                <a:lnTo>
                  <a:pt x="298740" y="57708"/>
                </a:lnTo>
                <a:lnTo>
                  <a:pt x="304570" y="59905"/>
                </a:lnTo>
                <a:lnTo>
                  <a:pt x="309727" y="62640"/>
                </a:lnTo>
                <a:lnTo>
                  <a:pt x="315705" y="64463"/>
                </a:lnTo>
                <a:lnTo>
                  <a:pt x="322231" y="65678"/>
                </a:lnTo>
                <a:lnTo>
                  <a:pt x="329120" y="66489"/>
                </a:lnTo>
                <a:lnTo>
                  <a:pt x="337523" y="68299"/>
                </a:lnTo>
                <a:lnTo>
                  <a:pt x="346936" y="70776"/>
                </a:lnTo>
                <a:lnTo>
                  <a:pt x="357021" y="73697"/>
                </a:lnTo>
                <a:lnTo>
                  <a:pt x="365014" y="75644"/>
                </a:lnTo>
                <a:lnTo>
                  <a:pt x="377282" y="77809"/>
                </a:lnTo>
                <a:lnTo>
                  <a:pt x="382332" y="77115"/>
                </a:lnTo>
                <a:lnTo>
                  <a:pt x="386968" y="75384"/>
                </a:lnTo>
                <a:lnTo>
                  <a:pt x="391329" y="72959"/>
                </a:lnTo>
                <a:lnTo>
                  <a:pt x="395506" y="71342"/>
                </a:lnTo>
                <a:lnTo>
                  <a:pt x="399561" y="70265"/>
                </a:lnTo>
                <a:lnTo>
                  <a:pt x="411480" y="681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5"/>
          <p:cNvSpPr/>
          <p:nvPr/>
        </p:nvSpPr>
        <p:spPr>
          <a:xfrm>
            <a:off x="5886450" y="5143563"/>
            <a:ext cx="468630" cy="194247"/>
          </a:xfrm>
          <a:custGeom>
            <a:avLst/>
            <a:gdLst/>
            <a:ahLst/>
            <a:cxnLst/>
            <a:rect l="0" t="0" r="0" b="0"/>
            <a:pathLst>
              <a:path w="468630" h="194247">
                <a:moveTo>
                  <a:pt x="0" y="194246"/>
                </a:moveTo>
                <a:lnTo>
                  <a:pt x="9841" y="194246"/>
                </a:lnTo>
                <a:lnTo>
                  <a:pt x="10371" y="192976"/>
                </a:lnTo>
                <a:lnTo>
                  <a:pt x="10959" y="188179"/>
                </a:lnTo>
                <a:lnTo>
                  <a:pt x="12386" y="183851"/>
                </a:lnTo>
                <a:lnTo>
                  <a:pt x="14607" y="178426"/>
                </a:lnTo>
                <a:lnTo>
                  <a:pt x="17358" y="172270"/>
                </a:lnTo>
                <a:lnTo>
                  <a:pt x="21732" y="164355"/>
                </a:lnTo>
                <a:lnTo>
                  <a:pt x="27188" y="155269"/>
                </a:lnTo>
                <a:lnTo>
                  <a:pt x="33365" y="145401"/>
                </a:lnTo>
                <a:lnTo>
                  <a:pt x="38753" y="137553"/>
                </a:lnTo>
                <a:lnTo>
                  <a:pt x="43615" y="131051"/>
                </a:lnTo>
                <a:lnTo>
                  <a:pt x="48127" y="125446"/>
                </a:lnTo>
                <a:lnTo>
                  <a:pt x="51134" y="119170"/>
                </a:lnTo>
                <a:lnTo>
                  <a:pt x="53140" y="112445"/>
                </a:lnTo>
                <a:lnTo>
                  <a:pt x="54476" y="105422"/>
                </a:lnTo>
                <a:lnTo>
                  <a:pt x="59178" y="94390"/>
                </a:lnTo>
                <a:lnTo>
                  <a:pt x="66121" y="80685"/>
                </a:lnTo>
                <a:lnTo>
                  <a:pt x="74561" y="65199"/>
                </a:lnTo>
                <a:lnTo>
                  <a:pt x="81457" y="53605"/>
                </a:lnTo>
                <a:lnTo>
                  <a:pt x="87325" y="44605"/>
                </a:lnTo>
                <a:lnTo>
                  <a:pt x="92506" y="37336"/>
                </a:lnTo>
                <a:lnTo>
                  <a:pt x="97230" y="31219"/>
                </a:lnTo>
                <a:lnTo>
                  <a:pt x="101650" y="25871"/>
                </a:lnTo>
                <a:lnTo>
                  <a:pt x="105867" y="21037"/>
                </a:lnTo>
                <a:lnTo>
                  <a:pt x="109948" y="16543"/>
                </a:lnTo>
                <a:lnTo>
                  <a:pt x="117869" y="8164"/>
                </a:lnTo>
                <a:lnTo>
                  <a:pt x="121759" y="5421"/>
                </a:lnTo>
                <a:lnTo>
                  <a:pt x="129468" y="2374"/>
                </a:lnTo>
                <a:lnTo>
                  <a:pt x="140515" y="1020"/>
                </a:lnTo>
                <a:lnTo>
                  <a:pt x="156166" y="150"/>
                </a:lnTo>
                <a:lnTo>
                  <a:pt x="183149" y="0"/>
                </a:lnTo>
                <a:lnTo>
                  <a:pt x="193219" y="1248"/>
                </a:lnTo>
                <a:lnTo>
                  <a:pt x="202472" y="3351"/>
                </a:lnTo>
                <a:lnTo>
                  <a:pt x="211182" y="6023"/>
                </a:lnTo>
                <a:lnTo>
                  <a:pt x="224245" y="8992"/>
                </a:lnTo>
                <a:lnTo>
                  <a:pt x="229506" y="9783"/>
                </a:lnTo>
                <a:lnTo>
                  <a:pt x="236824" y="12851"/>
                </a:lnTo>
                <a:lnTo>
                  <a:pt x="245513" y="17436"/>
                </a:lnTo>
                <a:lnTo>
                  <a:pt x="255115" y="23033"/>
                </a:lnTo>
                <a:lnTo>
                  <a:pt x="262786" y="26764"/>
                </a:lnTo>
                <a:lnTo>
                  <a:pt x="274697" y="30910"/>
                </a:lnTo>
                <a:lnTo>
                  <a:pt x="288543" y="33244"/>
                </a:lnTo>
                <a:lnTo>
                  <a:pt x="292692" y="34841"/>
                </a:lnTo>
                <a:lnTo>
                  <a:pt x="300688" y="40003"/>
                </a:lnTo>
                <a:lnTo>
                  <a:pt x="305868" y="43158"/>
                </a:lnTo>
                <a:lnTo>
                  <a:pt x="311863" y="46531"/>
                </a:lnTo>
                <a:lnTo>
                  <a:pt x="318398" y="50049"/>
                </a:lnTo>
                <a:lnTo>
                  <a:pt x="324025" y="53665"/>
                </a:lnTo>
                <a:lnTo>
                  <a:pt x="329046" y="57345"/>
                </a:lnTo>
                <a:lnTo>
                  <a:pt x="333664" y="61069"/>
                </a:lnTo>
                <a:lnTo>
                  <a:pt x="342182" y="65207"/>
                </a:lnTo>
                <a:lnTo>
                  <a:pt x="354117" y="67535"/>
                </a:lnTo>
                <a:lnTo>
                  <a:pt x="357997" y="67862"/>
                </a:lnTo>
                <a:lnTo>
                  <a:pt x="363125" y="70621"/>
                </a:lnTo>
                <a:lnTo>
                  <a:pt x="369083" y="74999"/>
                </a:lnTo>
                <a:lnTo>
                  <a:pt x="375595" y="80458"/>
                </a:lnTo>
                <a:lnTo>
                  <a:pt x="386217" y="86524"/>
                </a:lnTo>
                <a:lnTo>
                  <a:pt x="397317" y="90418"/>
                </a:lnTo>
                <a:lnTo>
                  <a:pt x="410938" y="91351"/>
                </a:lnTo>
                <a:lnTo>
                  <a:pt x="411239" y="94752"/>
                </a:lnTo>
                <a:lnTo>
                  <a:pt x="411319" y="97437"/>
                </a:lnTo>
                <a:lnTo>
                  <a:pt x="412643" y="99227"/>
                </a:lnTo>
                <a:lnTo>
                  <a:pt x="414795" y="100420"/>
                </a:lnTo>
                <a:lnTo>
                  <a:pt x="420573" y="101746"/>
                </a:lnTo>
                <a:lnTo>
                  <a:pt x="434630" y="102597"/>
                </a:lnTo>
                <a:lnTo>
                  <a:pt x="449637" y="102765"/>
                </a:lnTo>
                <a:lnTo>
                  <a:pt x="452158" y="104049"/>
                </a:lnTo>
                <a:lnTo>
                  <a:pt x="453838" y="106175"/>
                </a:lnTo>
                <a:lnTo>
                  <a:pt x="454959" y="108862"/>
                </a:lnTo>
                <a:lnTo>
                  <a:pt x="456975" y="110654"/>
                </a:lnTo>
                <a:lnTo>
                  <a:pt x="459590" y="111847"/>
                </a:lnTo>
                <a:lnTo>
                  <a:pt x="468629" y="1142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6"/>
          <p:cNvSpPr/>
          <p:nvPr/>
        </p:nvSpPr>
        <p:spPr>
          <a:xfrm>
            <a:off x="5474970" y="2668034"/>
            <a:ext cx="640081" cy="235174"/>
          </a:xfrm>
          <a:custGeom>
            <a:avLst/>
            <a:gdLst/>
            <a:ahLst/>
            <a:cxnLst/>
            <a:rect l="0" t="0" r="0" b="0"/>
            <a:pathLst>
              <a:path w="640081" h="235174">
                <a:moveTo>
                  <a:pt x="0" y="6585"/>
                </a:moveTo>
                <a:lnTo>
                  <a:pt x="6067" y="518"/>
                </a:lnTo>
                <a:lnTo>
                  <a:pt x="7855" y="0"/>
                </a:lnTo>
                <a:lnTo>
                  <a:pt x="9046" y="925"/>
                </a:lnTo>
                <a:lnTo>
                  <a:pt x="9840" y="2812"/>
                </a:lnTo>
                <a:lnTo>
                  <a:pt x="11640" y="4070"/>
                </a:lnTo>
                <a:lnTo>
                  <a:pt x="21132" y="6254"/>
                </a:lnTo>
                <a:lnTo>
                  <a:pt x="28415" y="12555"/>
                </a:lnTo>
                <a:lnTo>
                  <a:pt x="34399" y="18207"/>
                </a:lnTo>
                <a:lnTo>
                  <a:pt x="151983" y="135708"/>
                </a:lnTo>
                <a:lnTo>
                  <a:pt x="155932" y="138387"/>
                </a:lnTo>
                <a:lnTo>
                  <a:pt x="163706" y="141364"/>
                </a:lnTo>
                <a:lnTo>
                  <a:pt x="168827" y="144698"/>
                </a:lnTo>
                <a:lnTo>
                  <a:pt x="174782" y="149460"/>
                </a:lnTo>
                <a:lnTo>
                  <a:pt x="181290" y="155175"/>
                </a:lnTo>
                <a:lnTo>
                  <a:pt x="191910" y="164912"/>
                </a:lnTo>
                <a:lnTo>
                  <a:pt x="196520" y="169287"/>
                </a:lnTo>
                <a:lnTo>
                  <a:pt x="202133" y="173473"/>
                </a:lnTo>
                <a:lnTo>
                  <a:pt x="208415" y="177534"/>
                </a:lnTo>
                <a:lnTo>
                  <a:pt x="215143" y="181511"/>
                </a:lnTo>
                <a:lnTo>
                  <a:pt x="220898" y="185432"/>
                </a:lnTo>
                <a:lnTo>
                  <a:pt x="226006" y="189317"/>
                </a:lnTo>
                <a:lnTo>
                  <a:pt x="230680" y="193177"/>
                </a:lnTo>
                <a:lnTo>
                  <a:pt x="235067" y="197019"/>
                </a:lnTo>
                <a:lnTo>
                  <a:pt x="239261" y="200851"/>
                </a:lnTo>
                <a:lnTo>
                  <a:pt x="247308" y="208496"/>
                </a:lnTo>
                <a:lnTo>
                  <a:pt x="260587" y="221495"/>
                </a:lnTo>
                <a:lnTo>
                  <a:pt x="262624" y="222249"/>
                </a:lnTo>
                <a:lnTo>
                  <a:pt x="268275" y="223086"/>
                </a:lnTo>
                <a:lnTo>
                  <a:pt x="270290" y="224579"/>
                </a:lnTo>
                <a:lnTo>
                  <a:pt x="271633" y="226845"/>
                </a:lnTo>
                <a:lnTo>
                  <a:pt x="272529" y="229625"/>
                </a:lnTo>
                <a:lnTo>
                  <a:pt x="274396" y="231478"/>
                </a:lnTo>
                <a:lnTo>
                  <a:pt x="276910" y="232714"/>
                </a:lnTo>
                <a:lnTo>
                  <a:pt x="283091" y="234087"/>
                </a:lnTo>
                <a:lnTo>
                  <a:pt x="301141" y="235041"/>
                </a:lnTo>
                <a:lnTo>
                  <a:pt x="317795" y="235173"/>
                </a:lnTo>
                <a:lnTo>
                  <a:pt x="322429" y="231793"/>
                </a:lnTo>
                <a:lnTo>
                  <a:pt x="325442" y="229114"/>
                </a:lnTo>
                <a:lnTo>
                  <a:pt x="328721" y="227328"/>
                </a:lnTo>
                <a:lnTo>
                  <a:pt x="335752" y="225343"/>
                </a:lnTo>
                <a:lnTo>
                  <a:pt x="338134" y="223544"/>
                </a:lnTo>
                <a:lnTo>
                  <a:pt x="339723" y="221074"/>
                </a:lnTo>
                <a:lnTo>
                  <a:pt x="340781" y="218158"/>
                </a:lnTo>
                <a:lnTo>
                  <a:pt x="342757" y="216214"/>
                </a:lnTo>
                <a:lnTo>
                  <a:pt x="345345" y="214918"/>
                </a:lnTo>
                <a:lnTo>
                  <a:pt x="348340" y="214054"/>
                </a:lnTo>
                <a:lnTo>
                  <a:pt x="355054" y="209707"/>
                </a:lnTo>
                <a:lnTo>
                  <a:pt x="358622" y="206770"/>
                </a:lnTo>
                <a:lnTo>
                  <a:pt x="364811" y="202272"/>
                </a:lnTo>
                <a:lnTo>
                  <a:pt x="391725" y="183805"/>
                </a:lnTo>
                <a:lnTo>
                  <a:pt x="412860" y="169593"/>
                </a:lnTo>
                <a:lnTo>
                  <a:pt x="421290" y="163517"/>
                </a:lnTo>
                <a:lnTo>
                  <a:pt x="428179" y="158197"/>
                </a:lnTo>
                <a:lnTo>
                  <a:pt x="434043" y="153380"/>
                </a:lnTo>
                <a:lnTo>
                  <a:pt x="440492" y="148898"/>
                </a:lnTo>
                <a:lnTo>
                  <a:pt x="447332" y="144641"/>
                </a:lnTo>
                <a:lnTo>
                  <a:pt x="454431" y="140532"/>
                </a:lnTo>
                <a:lnTo>
                  <a:pt x="469092" y="132581"/>
                </a:lnTo>
                <a:lnTo>
                  <a:pt x="476558" y="128682"/>
                </a:lnTo>
                <a:lnTo>
                  <a:pt x="482805" y="124813"/>
                </a:lnTo>
                <a:lnTo>
                  <a:pt x="488240" y="120964"/>
                </a:lnTo>
                <a:lnTo>
                  <a:pt x="493133" y="117128"/>
                </a:lnTo>
                <a:lnTo>
                  <a:pt x="498935" y="113300"/>
                </a:lnTo>
                <a:lnTo>
                  <a:pt x="505344" y="109479"/>
                </a:lnTo>
                <a:lnTo>
                  <a:pt x="512156" y="105661"/>
                </a:lnTo>
                <a:lnTo>
                  <a:pt x="516697" y="101846"/>
                </a:lnTo>
                <a:lnTo>
                  <a:pt x="519725" y="98032"/>
                </a:lnTo>
                <a:lnTo>
                  <a:pt x="521743" y="94220"/>
                </a:lnTo>
                <a:lnTo>
                  <a:pt x="528168" y="89138"/>
                </a:lnTo>
                <a:lnTo>
                  <a:pt x="537533" y="83211"/>
                </a:lnTo>
                <a:lnTo>
                  <a:pt x="548854" y="76719"/>
                </a:lnTo>
                <a:lnTo>
                  <a:pt x="557673" y="71121"/>
                </a:lnTo>
                <a:lnTo>
                  <a:pt x="564822" y="66119"/>
                </a:lnTo>
                <a:lnTo>
                  <a:pt x="570858" y="61515"/>
                </a:lnTo>
                <a:lnTo>
                  <a:pt x="576151" y="57175"/>
                </a:lnTo>
                <a:lnTo>
                  <a:pt x="580951" y="53012"/>
                </a:lnTo>
                <a:lnTo>
                  <a:pt x="585420" y="48966"/>
                </a:lnTo>
                <a:lnTo>
                  <a:pt x="593773" y="41085"/>
                </a:lnTo>
                <a:lnTo>
                  <a:pt x="609483" y="25677"/>
                </a:lnTo>
                <a:lnTo>
                  <a:pt x="614603" y="21853"/>
                </a:lnTo>
                <a:lnTo>
                  <a:pt x="620555" y="18034"/>
                </a:lnTo>
                <a:lnTo>
                  <a:pt x="640080" y="65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7"/>
          <p:cNvSpPr/>
          <p:nvPr/>
        </p:nvSpPr>
        <p:spPr>
          <a:xfrm>
            <a:off x="3166110" y="4057650"/>
            <a:ext cx="1051561" cy="171438"/>
          </a:xfrm>
          <a:custGeom>
            <a:avLst/>
            <a:gdLst/>
            <a:ahLst/>
            <a:cxnLst/>
            <a:rect l="0" t="0" r="0" b="0"/>
            <a:pathLst>
              <a:path w="1051561" h="171438">
                <a:moveTo>
                  <a:pt x="0" y="160020"/>
                </a:moveTo>
                <a:lnTo>
                  <a:pt x="0" y="150178"/>
                </a:lnTo>
                <a:lnTo>
                  <a:pt x="1270" y="149649"/>
                </a:lnTo>
                <a:lnTo>
                  <a:pt x="9841" y="148729"/>
                </a:lnTo>
                <a:lnTo>
                  <a:pt x="14110" y="152038"/>
                </a:lnTo>
                <a:lnTo>
                  <a:pt x="21131" y="158443"/>
                </a:lnTo>
                <a:lnTo>
                  <a:pt x="25478" y="159318"/>
                </a:lnTo>
                <a:lnTo>
                  <a:pt x="38617" y="159881"/>
                </a:lnTo>
                <a:lnTo>
                  <a:pt x="40984" y="161197"/>
                </a:lnTo>
                <a:lnTo>
                  <a:pt x="42563" y="163345"/>
                </a:lnTo>
                <a:lnTo>
                  <a:pt x="43615" y="166046"/>
                </a:lnTo>
                <a:lnTo>
                  <a:pt x="45587" y="167847"/>
                </a:lnTo>
                <a:lnTo>
                  <a:pt x="48171" y="169048"/>
                </a:lnTo>
                <a:lnTo>
                  <a:pt x="54429" y="170382"/>
                </a:lnTo>
                <a:lnTo>
                  <a:pt x="76060" y="171356"/>
                </a:lnTo>
                <a:lnTo>
                  <a:pt x="143350" y="171437"/>
                </a:lnTo>
                <a:lnTo>
                  <a:pt x="160336" y="168901"/>
                </a:lnTo>
                <a:lnTo>
                  <a:pt x="183091" y="164671"/>
                </a:lnTo>
                <a:lnTo>
                  <a:pt x="209690" y="159310"/>
                </a:lnTo>
                <a:lnTo>
                  <a:pt x="231233" y="155737"/>
                </a:lnTo>
                <a:lnTo>
                  <a:pt x="249406" y="153354"/>
                </a:lnTo>
                <a:lnTo>
                  <a:pt x="278487" y="150707"/>
                </a:lnTo>
                <a:lnTo>
                  <a:pt x="309139" y="147947"/>
                </a:lnTo>
                <a:lnTo>
                  <a:pt x="326202" y="142801"/>
                </a:lnTo>
                <a:lnTo>
                  <a:pt x="336847" y="139650"/>
                </a:lnTo>
                <a:lnTo>
                  <a:pt x="362223" y="132763"/>
                </a:lnTo>
                <a:lnTo>
                  <a:pt x="390434" y="128856"/>
                </a:lnTo>
                <a:lnTo>
                  <a:pt x="417366" y="125849"/>
                </a:lnTo>
                <a:lnTo>
                  <a:pt x="428104" y="123269"/>
                </a:lnTo>
                <a:lnTo>
                  <a:pt x="446808" y="118286"/>
                </a:lnTo>
                <a:lnTo>
                  <a:pt x="479512" y="115087"/>
                </a:lnTo>
                <a:lnTo>
                  <a:pt x="500136" y="113379"/>
                </a:lnTo>
                <a:lnTo>
                  <a:pt x="603071" y="98437"/>
                </a:lnTo>
                <a:lnTo>
                  <a:pt x="621757" y="94834"/>
                </a:lnTo>
                <a:lnTo>
                  <a:pt x="636755" y="91163"/>
                </a:lnTo>
                <a:lnTo>
                  <a:pt x="649293" y="87445"/>
                </a:lnTo>
                <a:lnTo>
                  <a:pt x="665272" y="83696"/>
                </a:lnTo>
                <a:lnTo>
                  <a:pt x="683544" y="79928"/>
                </a:lnTo>
                <a:lnTo>
                  <a:pt x="703346" y="76145"/>
                </a:lnTo>
                <a:lnTo>
                  <a:pt x="732122" y="71942"/>
                </a:lnTo>
                <a:lnTo>
                  <a:pt x="753377" y="68804"/>
                </a:lnTo>
                <a:lnTo>
                  <a:pt x="762601" y="66189"/>
                </a:lnTo>
                <a:lnTo>
                  <a:pt x="771291" y="63176"/>
                </a:lnTo>
                <a:lnTo>
                  <a:pt x="782164" y="59897"/>
                </a:lnTo>
                <a:lnTo>
                  <a:pt x="807792" y="52867"/>
                </a:lnTo>
                <a:lnTo>
                  <a:pt x="838644" y="47837"/>
                </a:lnTo>
                <a:lnTo>
                  <a:pt x="865914" y="43274"/>
                </a:lnTo>
                <a:lnTo>
                  <a:pt x="882076" y="40279"/>
                </a:lnTo>
                <a:lnTo>
                  <a:pt x="895390" y="37013"/>
                </a:lnTo>
                <a:lnTo>
                  <a:pt x="906807" y="33565"/>
                </a:lnTo>
                <a:lnTo>
                  <a:pt x="916958" y="29997"/>
                </a:lnTo>
                <a:lnTo>
                  <a:pt x="931345" y="26347"/>
                </a:lnTo>
                <a:lnTo>
                  <a:pt x="948557" y="22645"/>
                </a:lnTo>
                <a:lnTo>
                  <a:pt x="967651" y="18906"/>
                </a:lnTo>
                <a:lnTo>
                  <a:pt x="984190" y="15144"/>
                </a:lnTo>
                <a:lnTo>
                  <a:pt x="999027" y="11366"/>
                </a:lnTo>
                <a:lnTo>
                  <a:pt x="10515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8"/>
          <p:cNvSpPr/>
          <p:nvPr/>
        </p:nvSpPr>
        <p:spPr>
          <a:xfrm>
            <a:off x="4674870" y="3920489"/>
            <a:ext cx="845821" cy="57151"/>
          </a:xfrm>
          <a:custGeom>
            <a:avLst/>
            <a:gdLst/>
            <a:ahLst/>
            <a:cxnLst/>
            <a:rect l="0" t="0" r="0" b="0"/>
            <a:pathLst>
              <a:path w="845821" h="57151">
                <a:moveTo>
                  <a:pt x="0" y="57150"/>
                </a:moveTo>
                <a:lnTo>
                  <a:pt x="18203" y="57150"/>
                </a:lnTo>
                <a:lnTo>
                  <a:pt x="27375" y="55880"/>
                </a:lnTo>
                <a:lnTo>
                  <a:pt x="37300" y="53764"/>
                </a:lnTo>
                <a:lnTo>
                  <a:pt x="47727" y="51083"/>
                </a:lnTo>
                <a:lnTo>
                  <a:pt x="57217" y="49295"/>
                </a:lnTo>
                <a:lnTo>
                  <a:pt x="66085" y="48104"/>
                </a:lnTo>
                <a:lnTo>
                  <a:pt x="90330" y="46780"/>
                </a:lnTo>
                <a:lnTo>
                  <a:pt x="134974" y="46191"/>
                </a:lnTo>
                <a:lnTo>
                  <a:pt x="153482" y="44764"/>
                </a:lnTo>
                <a:lnTo>
                  <a:pt x="168361" y="42543"/>
                </a:lnTo>
                <a:lnTo>
                  <a:pt x="180821" y="39792"/>
                </a:lnTo>
                <a:lnTo>
                  <a:pt x="191667" y="37958"/>
                </a:lnTo>
                <a:lnTo>
                  <a:pt x="201438" y="36736"/>
                </a:lnTo>
                <a:lnTo>
                  <a:pt x="224148" y="36647"/>
                </a:lnTo>
                <a:lnTo>
                  <a:pt x="240872" y="38401"/>
                </a:lnTo>
                <a:lnTo>
                  <a:pt x="259641" y="40841"/>
                </a:lnTo>
                <a:lnTo>
                  <a:pt x="274694" y="42468"/>
                </a:lnTo>
                <a:lnTo>
                  <a:pt x="287269" y="43552"/>
                </a:lnTo>
                <a:lnTo>
                  <a:pt x="298193" y="44275"/>
                </a:lnTo>
                <a:lnTo>
                  <a:pt x="319445" y="43487"/>
                </a:lnTo>
                <a:lnTo>
                  <a:pt x="380312" y="39224"/>
                </a:lnTo>
                <a:lnTo>
                  <a:pt x="411021" y="36310"/>
                </a:lnTo>
                <a:lnTo>
                  <a:pt x="491636" y="27410"/>
                </a:lnTo>
                <a:lnTo>
                  <a:pt x="510637" y="25893"/>
                </a:lnTo>
                <a:lnTo>
                  <a:pt x="527115" y="24882"/>
                </a:lnTo>
                <a:lnTo>
                  <a:pt x="558970" y="23759"/>
                </a:lnTo>
                <a:lnTo>
                  <a:pt x="574576" y="23459"/>
                </a:lnTo>
                <a:lnTo>
                  <a:pt x="588791" y="21990"/>
                </a:lnTo>
                <a:lnTo>
                  <a:pt x="602077" y="19740"/>
                </a:lnTo>
                <a:lnTo>
                  <a:pt x="614744" y="16970"/>
                </a:lnTo>
                <a:lnTo>
                  <a:pt x="625730" y="15124"/>
                </a:lnTo>
                <a:lnTo>
                  <a:pt x="635593" y="13893"/>
                </a:lnTo>
                <a:lnTo>
                  <a:pt x="644709" y="13072"/>
                </a:lnTo>
                <a:lnTo>
                  <a:pt x="655865" y="11255"/>
                </a:lnTo>
                <a:lnTo>
                  <a:pt x="668384" y="8773"/>
                </a:lnTo>
                <a:lnTo>
                  <a:pt x="681809" y="5849"/>
                </a:lnTo>
                <a:lnTo>
                  <a:pt x="694569" y="3900"/>
                </a:lnTo>
                <a:lnTo>
                  <a:pt x="706886" y="2600"/>
                </a:lnTo>
                <a:lnTo>
                  <a:pt x="729461" y="1156"/>
                </a:lnTo>
                <a:lnTo>
                  <a:pt x="747961" y="514"/>
                </a:lnTo>
                <a:lnTo>
                  <a:pt x="772657" y="153"/>
                </a:lnTo>
                <a:lnTo>
                  <a:pt x="8458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9"/>
          <p:cNvSpPr/>
          <p:nvPr/>
        </p:nvSpPr>
        <p:spPr>
          <a:xfrm>
            <a:off x="5829300" y="3806189"/>
            <a:ext cx="960120" cy="68582"/>
          </a:xfrm>
          <a:custGeom>
            <a:avLst/>
            <a:gdLst/>
            <a:ahLst/>
            <a:cxnLst/>
            <a:rect l="0" t="0" r="0" b="0"/>
            <a:pathLst>
              <a:path w="960120" h="68582">
                <a:moveTo>
                  <a:pt x="0" y="68581"/>
                </a:moveTo>
                <a:lnTo>
                  <a:pt x="119123" y="68581"/>
                </a:lnTo>
                <a:lnTo>
                  <a:pt x="149265" y="67311"/>
                </a:lnTo>
                <a:lnTo>
                  <a:pt x="277403" y="58739"/>
                </a:lnTo>
                <a:lnTo>
                  <a:pt x="304900" y="57856"/>
                </a:lnTo>
                <a:lnTo>
                  <a:pt x="332361" y="56194"/>
                </a:lnTo>
                <a:lnTo>
                  <a:pt x="348574" y="53973"/>
                </a:lnTo>
                <a:lnTo>
                  <a:pt x="365732" y="51222"/>
                </a:lnTo>
                <a:lnTo>
                  <a:pt x="379711" y="49388"/>
                </a:lnTo>
                <a:lnTo>
                  <a:pt x="402017" y="47350"/>
                </a:lnTo>
                <a:lnTo>
                  <a:pt x="540421" y="38187"/>
                </a:lnTo>
                <a:lnTo>
                  <a:pt x="586897" y="36022"/>
                </a:lnTo>
                <a:lnTo>
                  <a:pt x="618594" y="32905"/>
                </a:lnTo>
                <a:lnTo>
                  <a:pt x="768829" y="14760"/>
                </a:lnTo>
                <a:lnTo>
                  <a:pt x="784332" y="12380"/>
                </a:lnTo>
                <a:lnTo>
                  <a:pt x="799748" y="9524"/>
                </a:lnTo>
                <a:lnTo>
                  <a:pt x="815105" y="6349"/>
                </a:lnTo>
                <a:lnTo>
                  <a:pt x="827883" y="4233"/>
                </a:lnTo>
                <a:lnTo>
                  <a:pt x="838942" y="2822"/>
                </a:lnTo>
                <a:lnTo>
                  <a:pt x="861813" y="1255"/>
                </a:lnTo>
                <a:lnTo>
                  <a:pt x="876802" y="837"/>
                </a:lnTo>
                <a:lnTo>
                  <a:pt x="9601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0"/>
          <p:cNvSpPr/>
          <p:nvPr/>
        </p:nvSpPr>
        <p:spPr>
          <a:xfrm>
            <a:off x="6938009" y="3806189"/>
            <a:ext cx="45722" cy="1"/>
          </a:xfrm>
          <a:custGeom>
            <a:avLst/>
            <a:gdLst/>
            <a:ahLst/>
            <a:cxnLst/>
            <a:rect l="0" t="0" r="0" b="0"/>
            <a:pathLst>
              <a:path w="45722" h="1">
                <a:moveTo>
                  <a:pt x="0" y="0"/>
                </a:moveTo>
                <a:lnTo>
                  <a:pt x="457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 smtClean="0"/>
              <a:t>Even more </a:t>
            </a:r>
            <a:r>
              <a:rPr lang="en-US" sz="3800" dirty="0"/>
              <a:t>about properties of tangents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800600"/>
          </a:xfrm>
        </p:spPr>
        <p:txBody>
          <a:bodyPr/>
          <a:lstStyle/>
          <a:p>
            <a:r>
              <a:rPr lang="en-US" sz="2600" b="1" dirty="0" smtClean="0"/>
              <a:t>Theorem</a:t>
            </a:r>
            <a:r>
              <a:rPr lang="en-US" sz="2600" b="1" dirty="0"/>
              <a:t>: </a:t>
            </a:r>
            <a:r>
              <a:rPr lang="en-US" sz="2600" dirty="0"/>
              <a:t>If a line in the plane of a circle is perpendicular to a radius at its outer endpoint, then the line is tangent to the circle.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819400"/>
            <a:ext cx="4129088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42"/>
          <p:cNvSpPr/>
          <p:nvPr/>
        </p:nvSpPr>
        <p:spPr>
          <a:xfrm>
            <a:off x="6777990" y="4583451"/>
            <a:ext cx="457201" cy="205719"/>
          </a:xfrm>
          <a:custGeom>
            <a:avLst/>
            <a:gdLst/>
            <a:ahLst/>
            <a:cxnLst/>
            <a:rect l="0" t="0" r="0" b="0"/>
            <a:pathLst>
              <a:path w="457201" h="205719">
                <a:moveTo>
                  <a:pt x="0" y="205718"/>
                </a:moveTo>
                <a:lnTo>
                  <a:pt x="27200" y="178519"/>
                </a:lnTo>
                <a:lnTo>
                  <a:pt x="33373" y="167265"/>
                </a:lnTo>
                <a:lnTo>
                  <a:pt x="41299" y="150873"/>
                </a:lnTo>
                <a:lnTo>
                  <a:pt x="50392" y="131055"/>
                </a:lnTo>
                <a:lnTo>
                  <a:pt x="56454" y="115303"/>
                </a:lnTo>
                <a:lnTo>
                  <a:pt x="60496" y="102261"/>
                </a:lnTo>
                <a:lnTo>
                  <a:pt x="63191" y="91027"/>
                </a:lnTo>
                <a:lnTo>
                  <a:pt x="66257" y="83538"/>
                </a:lnTo>
                <a:lnTo>
                  <a:pt x="69571" y="78544"/>
                </a:lnTo>
                <a:lnTo>
                  <a:pt x="73050" y="75216"/>
                </a:lnTo>
                <a:lnTo>
                  <a:pt x="75370" y="71727"/>
                </a:lnTo>
                <a:lnTo>
                  <a:pt x="76917" y="68131"/>
                </a:lnTo>
                <a:lnTo>
                  <a:pt x="77948" y="64463"/>
                </a:lnTo>
                <a:lnTo>
                  <a:pt x="79905" y="60748"/>
                </a:lnTo>
                <a:lnTo>
                  <a:pt x="82480" y="57002"/>
                </a:lnTo>
                <a:lnTo>
                  <a:pt x="85467" y="53234"/>
                </a:lnTo>
                <a:lnTo>
                  <a:pt x="87457" y="49452"/>
                </a:lnTo>
                <a:lnTo>
                  <a:pt x="88785" y="45661"/>
                </a:lnTo>
                <a:lnTo>
                  <a:pt x="89669" y="41863"/>
                </a:lnTo>
                <a:lnTo>
                  <a:pt x="91530" y="36792"/>
                </a:lnTo>
                <a:lnTo>
                  <a:pt x="94040" y="30871"/>
                </a:lnTo>
                <a:lnTo>
                  <a:pt x="96983" y="24383"/>
                </a:lnTo>
                <a:lnTo>
                  <a:pt x="100215" y="18788"/>
                </a:lnTo>
                <a:lnTo>
                  <a:pt x="103640" y="13788"/>
                </a:lnTo>
                <a:lnTo>
                  <a:pt x="107192" y="9185"/>
                </a:lnTo>
                <a:lnTo>
                  <a:pt x="110832" y="6116"/>
                </a:lnTo>
                <a:lnTo>
                  <a:pt x="114528" y="4070"/>
                </a:lnTo>
                <a:lnTo>
                  <a:pt x="123517" y="787"/>
                </a:lnTo>
                <a:lnTo>
                  <a:pt x="137210" y="218"/>
                </a:lnTo>
                <a:lnTo>
                  <a:pt x="183181" y="0"/>
                </a:lnTo>
                <a:lnTo>
                  <a:pt x="188161" y="1262"/>
                </a:lnTo>
                <a:lnTo>
                  <a:pt x="197081" y="6052"/>
                </a:lnTo>
                <a:lnTo>
                  <a:pt x="205278" y="9028"/>
                </a:lnTo>
                <a:lnTo>
                  <a:pt x="214425" y="10350"/>
                </a:lnTo>
                <a:lnTo>
                  <a:pt x="226956" y="10938"/>
                </a:lnTo>
                <a:lnTo>
                  <a:pt x="232584" y="12365"/>
                </a:lnTo>
                <a:lnTo>
                  <a:pt x="242224" y="17337"/>
                </a:lnTo>
                <a:lnTo>
                  <a:pt x="254128" y="20393"/>
                </a:lnTo>
                <a:lnTo>
                  <a:pt x="266615" y="21752"/>
                </a:lnTo>
                <a:lnTo>
                  <a:pt x="276399" y="22356"/>
                </a:lnTo>
                <a:lnTo>
                  <a:pt x="280786" y="23786"/>
                </a:lnTo>
                <a:lnTo>
                  <a:pt x="289047" y="28763"/>
                </a:lnTo>
                <a:lnTo>
                  <a:pt x="294297" y="31868"/>
                </a:lnTo>
                <a:lnTo>
                  <a:pt x="300339" y="35208"/>
                </a:lnTo>
                <a:lnTo>
                  <a:pt x="312553" y="41036"/>
                </a:lnTo>
                <a:lnTo>
                  <a:pt x="326570" y="44317"/>
                </a:lnTo>
                <a:lnTo>
                  <a:pt x="334795" y="45085"/>
                </a:lnTo>
                <a:lnTo>
                  <a:pt x="338767" y="46559"/>
                </a:lnTo>
                <a:lnTo>
                  <a:pt x="346566" y="51584"/>
                </a:lnTo>
                <a:lnTo>
                  <a:pt x="352029" y="55486"/>
                </a:lnTo>
                <a:lnTo>
                  <a:pt x="356693" y="56398"/>
                </a:lnTo>
                <a:lnTo>
                  <a:pt x="359716" y="56642"/>
                </a:lnTo>
                <a:lnTo>
                  <a:pt x="369847" y="60299"/>
                </a:lnTo>
                <a:lnTo>
                  <a:pt x="376105" y="63052"/>
                </a:lnTo>
                <a:lnTo>
                  <a:pt x="380276" y="66157"/>
                </a:lnTo>
                <a:lnTo>
                  <a:pt x="383057" y="69498"/>
                </a:lnTo>
                <a:lnTo>
                  <a:pt x="384912" y="72995"/>
                </a:lnTo>
                <a:lnTo>
                  <a:pt x="387417" y="75326"/>
                </a:lnTo>
                <a:lnTo>
                  <a:pt x="390358" y="76880"/>
                </a:lnTo>
                <a:lnTo>
                  <a:pt x="393589" y="77916"/>
                </a:lnTo>
                <a:lnTo>
                  <a:pt x="403951" y="79067"/>
                </a:lnTo>
                <a:lnTo>
                  <a:pt x="415754" y="79579"/>
                </a:lnTo>
                <a:lnTo>
                  <a:pt x="425233" y="79806"/>
                </a:lnTo>
                <a:lnTo>
                  <a:pt x="428268" y="81137"/>
                </a:lnTo>
                <a:lnTo>
                  <a:pt x="430292" y="83294"/>
                </a:lnTo>
                <a:lnTo>
                  <a:pt x="431641" y="86002"/>
                </a:lnTo>
                <a:lnTo>
                  <a:pt x="433810" y="87808"/>
                </a:lnTo>
                <a:lnTo>
                  <a:pt x="436527" y="89011"/>
                </a:lnTo>
                <a:lnTo>
                  <a:pt x="445229" y="91278"/>
                </a:lnTo>
                <a:lnTo>
                  <a:pt x="457200" y="914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3"/>
          <p:cNvSpPr/>
          <p:nvPr/>
        </p:nvSpPr>
        <p:spPr>
          <a:xfrm>
            <a:off x="6823709" y="3291839"/>
            <a:ext cx="377192" cy="169771"/>
          </a:xfrm>
          <a:custGeom>
            <a:avLst/>
            <a:gdLst/>
            <a:ahLst/>
            <a:cxnLst/>
            <a:rect l="0" t="0" r="0" b="0"/>
            <a:pathLst>
              <a:path w="377192" h="169771">
                <a:moveTo>
                  <a:pt x="0" y="0"/>
                </a:moveTo>
                <a:lnTo>
                  <a:pt x="0" y="9842"/>
                </a:lnTo>
                <a:lnTo>
                  <a:pt x="1271" y="12911"/>
                </a:lnTo>
                <a:lnTo>
                  <a:pt x="3388" y="17498"/>
                </a:lnTo>
                <a:lnTo>
                  <a:pt x="6068" y="23095"/>
                </a:lnTo>
                <a:lnTo>
                  <a:pt x="9125" y="26827"/>
                </a:lnTo>
                <a:lnTo>
                  <a:pt x="12434" y="29315"/>
                </a:lnTo>
                <a:lnTo>
                  <a:pt x="19497" y="33349"/>
                </a:lnTo>
                <a:lnTo>
                  <a:pt x="23158" y="36203"/>
                </a:lnTo>
                <a:lnTo>
                  <a:pt x="26868" y="39375"/>
                </a:lnTo>
                <a:lnTo>
                  <a:pt x="30612" y="42760"/>
                </a:lnTo>
                <a:lnTo>
                  <a:pt x="43481" y="55005"/>
                </a:lnTo>
                <a:lnTo>
                  <a:pt x="51124" y="62582"/>
                </a:lnTo>
                <a:lnTo>
                  <a:pt x="54403" y="67122"/>
                </a:lnTo>
                <a:lnTo>
                  <a:pt x="57860" y="72688"/>
                </a:lnTo>
                <a:lnTo>
                  <a:pt x="61433" y="78939"/>
                </a:lnTo>
                <a:lnTo>
                  <a:pt x="65086" y="83106"/>
                </a:lnTo>
                <a:lnTo>
                  <a:pt x="68791" y="85884"/>
                </a:lnTo>
                <a:lnTo>
                  <a:pt x="76294" y="90241"/>
                </a:lnTo>
                <a:lnTo>
                  <a:pt x="80072" y="93181"/>
                </a:lnTo>
                <a:lnTo>
                  <a:pt x="89196" y="100957"/>
                </a:lnTo>
                <a:lnTo>
                  <a:pt x="93754" y="106675"/>
                </a:lnTo>
                <a:lnTo>
                  <a:pt x="108979" y="126575"/>
                </a:lnTo>
                <a:lnTo>
                  <a:pt x="115833" y="135183"/>
                </a:lnTo>
                <a:lnTo>
                  <a:pt x="121672" y="142192"/>
                </a:lnTo>
                <a:lnTo>
                  <a:pt x="134101" y="156499"/>
                </a:lnTo>
                <a:lnTo>
                  <a:pt x="136391" y="157672"/>
                </a:lnTo>
                <a:lnTo>
                  <a:pt x="142322" y="158977"/>
                </a:lnTo>
                <a:lnTo>
                  <a:pt x="144412" y="160595"/>
                </a:lnTo>
                <a:lnTo>
                  <a:pt x="145805" y="162943"/>
                </a:lnTo>
                <a:lnTo>
                  <a:pt x="146733" y="165779"/>
                </a:lnTo>
                <a:lnTo>
                  <a:pt x="148622" y="167669"/>
                </a:lnTo>
                <a:lnTo>
                  <a:pt x="151152" y="168930"/>
                </a:lnTo>
                <a:lnTo>
                  <a:pt x="154108" y="169770"/>
                </a:lnTo>
                <a:lnTo>
                  <a:pt x="157349" y="169060"/>
                </a:lnTo>
                <a:lnTo>
                  <a:pt x="164337" y="164885"/>
                </a:lnTo>
                <a:lnTo>
                  <a:pt x="171676" y="162182"/>
                </a:lnTo>
                <a:lnTo>
                  <a:pt x="175411" y="161462"/>
                </a:lnTo>
                <a:lnTo>
                  <a:pt x="180440" y="158441"/>
                </a:lnTo>
                <a:lnTo>
                  <a:pt x="186334" y="153888"/>
                </a:lnTo>
                <a:lnTo>
                  <a:pt x="192803" y="148312"/>
                </a:lnTo>
                <a:lnTo>
                  <a:pt x="198385" y="144595"/>
                </a:lnTo>
                <a:lnTo>
                  <a:pt x="207975" y="140465"/>
                </a:lnTo>
                <a:lnTo>
                  <a:pt x="214446" y="138140"/>
                </a:lnTo>
                <a:lnTo>
                  <a:pt x="219347" y="134209"/>
                </a:lnTo>
                <a:lnTo>
                  <a:pt x="222431" y="131383"/>
                </a:lnTo>
                <a:lnTo>
                  <a:pt x="227028" y="128228"/>
                </a:lnTo>
                <a:lnTo>
                  <a:pt x="232632" y="124856"/>
                </a:lnTo>
                <a:lnTo>
                  <a:pt x="238908" y="121337"/>
                </a:lnTo>
                <a:lnTo>
                  <a:pt x="278080" y="98182"/>
                </a:lnTo>
                <a:lnTo>
                  <a:pt x="289527" y="92125"/>
                </a:lnTo>
                <a:lnTo>
                  <a:pt x="298428" y="88087"/>
                </a:lnTo>
                <a:lnTo>
                  <a:pt x="305632" y="85395"/>
                </a:lnTo>
                <a:lnTo>
                  <a:pt x="317024" y="82404"/>
                </a:lnTo>
                <a:lnTo>
                  <a:pt x="321839" y="81606"/>
                </a:lnTo>
                <a:lnTo>
                  <a:pt x="330577" y="77333"/>
                </a:lnTo>
                <a:lnTo>
                  <a:pt x="334685" y="74415"/>
                </a:lnTo>
                <a:lnTo>
                  <a:pt x="342636" y="71174"/>
                </a:lnTo>
                <a:lnTo>
                  <a:pt x="352021" y="69093"/>
                </a:lnTo>
                <a:lnTo>
                  <a:pt x="352790" y="67652"/>
                </a:lnTo>
                <a:lnTo>
                  <a:pt x="353646" y="62665"/>
                </a:lnTo>
                <a:lnTo>
                  <a:pt x="355144" y="60826"/>
                </a:lnTo>
                <a:lnTo>
                  <a:pt x="357413" y="59601"/>
                </a:lnTo>
                <a:lnTo>
                  <a:pt x="365697" y="57169"/>
                </a:lnTo>
                <a:lnTo>
                  <a:pt x="377191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4"/>
          <p:cNvSpPr/>
          <p:nvPr/>
        </p:nvSpPr>
        <p:spPr>
          <a:xfrm>
            <a:off x="6035040" y="4377689"/>
            <a:ext cx="182881" cy="308612"/>
          </a:xfrm>
          <a:custGeom>
            <a:avLst/>
            <a:gdLst/>
            <a:ahLst/>
            <a:cxnLst/>
            <a:rect l="0" t="0" r="0" b="0"/>
            <a:pathLst>
              <a:path w="182881" h="308612">
                <a:moveTo>
                  <a:pt x="0" y="308611"/>
                </a:moveTo>
                <a:lnTo>
                  <a:pt x="6068" y="296475"/>
                </a:lnTo>
                <a:lnTo>
                  <a:pt x="9124" y="291630"/>
                </a:lnTo>
                <a:lnTo>
                  <a:pt x="12433" y="287130"/>
                </a:lnTo>
                <a:lnTo>
                  <a:pt x="15908" y="282860"/>
                </a:lnTo>
                <a:lnTo>
                  <a:pt x="27116" y="264774"/>
                </a:lnTo>
                <a:lnTo>
                  <a:pt x="81552" y="174125"/>
                </a:lnTo>
                <a:lnTo>
                  <a:pt x="115409" y="120569"/>
                </a:lnTo>
                <a:lnTo>
                  <a:pt x="127739" y="99429"/>
                </a:lnTo>
                <a:lnTo>
                  <a:pt x="137229" y="81527"/>
                </a:lnTo>
                <a:lnTo>
                  <a:pt x="156653" y="41513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5"/>
          <p:cNvSpPr/>
          <p:nvPr/>
        </p:nvSpPr>
        <p:spPr>
          <a:xfrm>
            <a:off x="5817870" y="3531870"/>
            <a:ext cx="297181" cy="377190"/>
          </a:xfrm>
          <a:custGeom>
            <a:avLst/>
            <a:gdLst/>
            <a:ahLst/>
            <a:cxnLst/>
            <a:rect l="0" t="0" r="0" b="0"/>
            <a:pathLst>
              <a:path w="297181" h="377190">
                <a:moveTo>
                  <a:pt x="0" y="0"/>
                </a:moveTo>
                <a:lnTo>
                  <a:pt x="0" y="12135"/>
                </a:lnTo>
                <a:lnTo>
                  <a:pt x="1270" y="16980"/>
                </a:lnTo>
                <a:lnTo>
                  <a:pt x="6067" y="25750"/>
                </a:lnTo>
                <a:lnTo>
                  <a:pt x="12433" y="33880"/>
                </a:lnTo>
                <a:lnTo>
                  <a:pt x="19496" y="42998"/>
                </a:lnTo>
                <a:lnTo>
                  <a:pt x="23157" y="48985"/>
                </a:lnTo>
                <a:lnTo>
                  <a:pt x="26867" y="55517"/>
                </a:lnTo>
                <a:lnTo>
                  <a:pt x="34422" y="64951"/>
                </a:lnTo>
                <a:lnTo>
                  <a:pt x="44538" y="76321"/>
                </a:lnTo>
                <a:lnTo>
                  <a:pt x="56362" y="88980"/>
                </a:lnTo>
                <a:lnTo>
                  <a:pt x="74404" y="110120"/>
                </a:lnTo>
                <a:lnTo>
                  <a:pt x="121545" y="167475"/>
                </a:lnTo>
                <a:lnTo>
                  <a:pt x="140720" y="191660"/>
                </a:lnTo>
                <a:lnTo>
                  <a:pt x="156043" y="211593"/>
                </a:lnTo>
                <a:lnTo>
                  <a:pt x="168799" y="228692"/>
                </a:lnTo>
                <a:lnTo>
                  <a:pt x="184922" y="248981"/>
                </a:lnTo>
                <a:lnTo>
                  <a:pt x="223157" y="295231"/>
                </a:lnTo>
                <a:lnTo>
                  <a:pt x="252004" y="328487"/>
                </a:lnTo>
                <a:lnTo>
                  <a:pt x="272021" y="350464"/>
                </a:lnTo>
                <a:lnTo>
                  <a:pt x="297180" y="3771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6"/>
          <p:cNvSpPr/>
          <p:nvPr/>
        </p:nvSpPr>
        <p:spPr>
          <a:xfrm>
            <a:off x="7109459" y="3543300"/>
            <a:ext cx="422911" cy="171451"/>
          </a:xfrm>
          <a:custGeom>
            <a:avLst/>
            <a:gdLst/>
            <a:ahLst/>
            <a:cxnLst/>
            <a:rect l="0" t="0" r="0" b="0"/>
            <a:pathLst>
              <a:path w="422911" h="171451">
                <a:moveTo>
                  <a:pt x="0" y="171450"/>
                </a:moveTo>
                <a:lnTo>
                  <a:pt x="18204" y="165382"/>
                </a:lnTo>
                <a:lnTo>
                  <a:pt x="26106" y="162324"/>
                </a:lnTo>
                <a:lnTo>
                  <a:pt x="33915" y="159016"/>
                </a:lnTo>
                <a:lnTo>
                  <a:pt x="73973" y="141519"/>
                </a:lnTo>
                <a:lnTo>
                  <a:pt x="95036" y="132446"/>
                </a:lnTo>
                <a:lnTo>
                  <a:pt x="114157" y="122587"/>
                </a:lnTo>
                <a:lnTo>
                  <a:pt x="131985" y="112204"/>
                </a:lnTo>
                <a:lnTo>
                  <a:pt x="148950" y="101473"/>
                </a:lnTo>
                <a:lnTo>
                  <a:pt x="165341" y="91778"/>
                </a:lnTo>
                <a:lnTo>
                  <a:pt x="181347" y="82775"/>
                </a:lnTo>
                <a:lnTo>
                  <a:pt x="197098" y="74233"/>
                </a:lnTo>
                <a:lnTo>
                  <a:pt x="219029" y="64729"/>
                </a:lnTo>
                <a:lnTo>
                  <a:pt x="245079" y="54583"/>
                </a:lnTo>
                <a:lnTo>
                  <a:pt x="316033" y="28872"/>
                </a:lnTo>
                <a:lnTo>
                  <a:pt x="374141" y="8807"/>
                </a:lnTo>
                <a:lnTo>
                  <a:pt x="385318" y="5871"/>
                </a:lnTo>
                <a:lnTo>
                  <a:pt x="395309" y="3914"/>
                </a:lnTo>
                <a:lnTo>
                  <a:pt x="4229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7"/>
          <p:cNvSpPr/>
          <p:nvPr/>
        </p:nvSpPr>
        <p:spPr>
          <a:xfrm>
            <a:off x="7212330" y="3611879"/>
            <a:ext cx="411480" cy="182881"/>
          </a:xfrm>
          <a:custGeom>
            <a:avLst/>
            <a:gdLst/>
            <a:ahLst/>
            <a:cxnLst/>
            <a:rect l="0" t="0" r="0" b="0"/>
            <a:pathLst>
              <a:path w="411480" h="182881">
                <a:moveTo>
                  <a:pt x="0" y="182880"/>
                </a:moveTo>
                <a:lnTo>
                  <a:pt x="0" y="164677"/>
                </a:lnTo>
                <a:lnTo>
                  <a:pt x="1270" y="158045"/>
                </a:lnTo>
                <a:lnTo>
                  <a:pt x="3386" y="152354"/>
                </a:lnTo>
                <a:lnTo>
                  <a:pt x="6068" y="147289"/>
                </a:lnTo>
                <a:lnTo>
                  <a:pt x="10395" y="141373"/>
                </a:lnTo>
                <a:lnTo>
                  <a:pt x="15820" y="134889"/>
                </a:lnTo>
                <a:lnTo>
                  <a:pt x="21976" y="128026"/>
                </a:lnTo>
                <a:lnTo>
                  <a:pt x="31161" y="122181"/>
                </a:lnTo>
                <a:lnTo>
                  <a:pt x="42364" y="117014"/>
                </a:lnTo>
                <a:lnTo>
                  <a:pt x="54912" y="112300"/>
                </a:lnTo>
                <a:lnTo>
                  <a:pt x="67088" y="106616"/>
                </a:lnTo>
                <a:lnTo>
                  <a:pt x="79015" y="100288"/>
                </a:lnTo>
                <a:lnTo>
                  <a:pt x="90776" y="93529"/>
                </a:lnTo>
                <a:lnTo>
                  <a:pt x="117391" y="79246"/>
                </a:lnTo>
                <a:lnTo>
                  <a:pt x="131601" y="71880"/>
                </a:lnTo>
                <a:lnTo>
                  <a:pt x="146154" y="65700"/>
                </a:lnTo>
                <a:lnTo>
                  <a:pt x="160936" y="60310"/>
                </a:lnTo>
                <a:lnTo>
                  <a:pt x="175870" y="55447"/>
                </a:lnTo>
                <a:lnTo>
                  <a:pt x="192176" y="49665"/>
                </a:lnTo>
                <a:lnTo>
                  <a:pt x="227228" y="36467"/>
                </a:lnTo>
                <a:lnTo>
                  <a:pt x="244195" y="30661"/>
                </a:lnTo>
                <a:lnTo>
                  <a:pt x="260586" y="25521"/>
                </a:lnTo>
                <a:lnTo>
                  <a:pt x="292346" y="16423"/>
                </a:lnTo>
                <a:lnTo>
                  <a:pt x="323395" y="8146"/>
                </a:lnTo>
                <a:lnTo>
                  <a:pt x="337516" y="5431"/>
                </a:lnTo>
                <a:lnTo>
                  <a:pt x="350740" y="3621"/>
                </a:lnTo>
                <a:lnTo>
                  <a:pt x="363368" y="2414"/>
                </a:lnTo>
                <a:lnTo>
                  <a:pt x="374324" y="1610"/>
                </a:lnTo>
                <a:lnTo>
                  <a:pt x="384169" y="1073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8"/>
          <p:cNvSpPr/>
          <p:nvPr/>
        </p:nvSpPr>
        <p:spPr>
          <a:xfrm>
            <a:off x="7223759" y="4320539"/>
            <a:ext cx="365761" cy="194312"/>
          </a:xfrm>
          <a:custGeom>
            <a:avLst/>
            <a:gdLst/>
            <a:ahLst/>
            <a:cxnLst/>
            <a:rect l="0" t="0" r="0" b="0"/>
            <a:pathLst>
              <a:path w="365761" h="194312">
                <a:moveTo>
                  <a:pt x="0" y="0"/>
                </a:moveTo>
                <a:lnTo>
                  <a:pt x="12137" y="6069"/>
                </a:lnTo>
                <a:lnTo>
                  <a:pt x="16981" y="9126"/>
                </a:lnTo>
                <a:lnTo>
                  <a:pt x="21480" y="12434"/>
                </a:lnTo>
                <a:lnTo>
                  <a:pt x="25751" y="15909"/>
                </a:lnTo>
                <a:lnTo>
                  <a:pt x="40027" y="23307"/>
                </a:lnTo>
                <a:lnTo>
                  <a:pt x="86370" y="45072"/>
                </a:lnTo>
                <a:lnTo>
                  <a:pt x="107110" y="55448"/>
                </a:lnTo>
                <a:lnTo>
                  <a:pt x="124747" y="64906"/>
                </a:lnTo>
                <a:lnTo>
                  <a:pt x="194866" y="103898"/>
                </a:lnTo>
                <a:lnTo>
                  <a:pt x="255517" y="137617"/>
                </a:lnTo>
                <a:lnTo>
                  <a:pt x="277025" y="150165"/>
                </a:lnTo>
                <a:lnTo>
                  <a:pt x="365760" y="1943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9"/>
          <p:cNvSpPr/>
          <p:nvPr/>
        </p:nvSpPr>
        <p:spPr>
          <a:xfrm>
            <a:off x="7120890" y="4423409"/>
            <a:ext cx="377191" cy="194311"/>
          </a:xfrm>
          <a:custGeom>
            <a:avLst/>
            <a:gdLst/>
            <a:ahLst/>
            <a:cxnLst/>
            <a:rect l="0" t="0" r="0" b="0"/>
            <a:pathLst>
              <a:path w="377191" h="194311">
                <a:moveTo>
                  <a:pt x="0" y="0"/>
                </a:moveTo>
                <a:lnTo>
                  <a:pt x="6068" y="18203"/>
                </a:lnTo>
                <a:lnTo>
                  <a:pt x="10395" y="24836"/>
                </a:lnTo>
                <a:lnTo>
                  <a:pt x="15820" y="30527"/>
                </a:lnTo>
                <a:lnTo>
                  <a:pt x="21977" y="35592"/>
                </a:lnTo>
                <a:lnTo>
                  <a:pt x="29890" y="40238"/>
                </a:lnTo>
                <a:lnTo>
                  <a:pt x="38977" y="44605"/>
                </a:lnTo>
                <a:lnTo>
                  <a:pt x="48844" y="48787"/>
                </a:lnTo>
                <a:lnTo>
                  <a:pt x="59232" y="54115"/>
                </a:lnTo>
                <a:lnTo>
                  <a:pt x="69968" y="60207"/>
                </a:lnTo>
                <a:lnTo>
                  <a:pt x="80935" y="66808"/>
                </a:lnTo>
                <a:lnTo>
                  <a:pt x="90787" y="72479"/>
                </a:lnTo>
                <a:lnTo>
                  <a:pt x="108505" y="82166"/>
                </a:lnTo>
                <a:lnTo>
                  <a:pt x="181304" y="119031"/>
                </a:lnTo>
                <a:lnTo>
                  <a:pt x="237636" y="145613"/>
                </a:lnTo>
                <a:lnTo>
                  <a:pt x="265104" y="158036"/>
                </a:lnTo>
                <a:lnTo>
                  <a:pt x="287226" y="167587"/>
                </a:lnTo>
                <a:lnTo>
                  <a:pt x="305783" y="175225"/>
                </a:lnTo>
                <a:lnTo>
                  <a:pt x="377190" y="194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Inscribed and circumscribed, revisted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30725"/>
          </a:xfrm>
        </p:spPr>
        <p:txBody>
          <a:bodyPr/>
          <a:lstStyle/>
          <a:p>
            <a:r>
              <a:rPr lang="en-US"/>
              <a:t>You can also inscribe a circle.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 r="1587" b="24203"/>
          <a:stretch>
            <a:fillRect/>
          </a:stretch>
        </p:blipFill>
        <p:spPr bwMode="auto">
          <a:xfrm>
            <a:off x="914400" y="2743200"/>
            <a:ext cx="710998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19"/>
          <p:cNvSpPr/>
          <p:nvPr/>
        </p:nvSpPr>
        <p:spPr>
          <a:xfrm>
            <a:off x="3909059" y="4389119"/>
            <a:ext cx="66812" cy="68069"/>
          </a:xfrm>
          <a:custGeom>
            <a:avLst/>
            <a:gdLst/>
            <a:ahLst/>
            <a:cxnLst/>
            <a:rect l="0" t="0" r="0" b="0"/>
            <a:pathLst>
              <a:path w="66812" h="68069">
                <a:moveTo>
                  <a:pt x="57150" y="45720"/>
                </a:moveTo>
                <a:lnTo>
                  <a:pt x="51083" y="45720"/>
                </a:lnTo>
                <a:lnTo>
                  <a:pt x="48025" y="46990"/>
                </a:lnTo>
                <a:lnTo>
                  <a:pt x="44717" y="49107"/>
                </a:lnTo>
                <a:lnTo>
                  <a:pt x="36350" y="55562"/>
                </a:lnTo>
                <a:lnTo>
                  <a:pt x="35663" y="57361"/>
                </a:lnTo>
                <a:lnTo>
                  <a:pt x="35206" y="59831"/>
                </a:lnTo>
                <a:lnTo>
                  <a:pt x="34471" y="66852"/>
                </a:lnTo>
                <a:lnTo>
                  <a:pt x="35681" y="67428"/>
                </a:lnTo>
                <a:lnTo>
                  <a:pt x="37758" y="67812"/>
                </a:lnTo>
                <a:lnTo>
                  <a:pt x="40412" y="68068"/>
                </a:lnTo>
                <a:lnTo>
                  <a:pt x="43452" y="66969"/>
                </a:lnTo>
                <a:lnTo>
                  <a:pt x="46748" y="64966"/>
                </a:lnTo>
                <a:lnTo>
                  <a:pt x="55096" y="58694"/>
                </a:lnTo>
                <a:lnTo>
                  <a:pt x="57051" y="56910"/>
                </a:lnTo>
                <a:lnTo>
                  <a:pt x="66811" y="47445"/>
                </a:lnTo>
                <a:lnTo>
                  <a:pt x="66131" y="45600"/>
                </a:lnTo>
                <a:lnTo>
                  <a:pt x="64408" y="43100"/>
                </a:lnTo>
                <a:lnTo>
                  <a:pt x="61988" y="40163"/>
                </a:lnTo>
                <a:lnTo>
                  <a:pt x="60376" y="36936"/>
                </a:lnTo>
                <a:lnTo>
                  <a:pt x="59301" y="33514"/>
                </a:lnTo>
                <a:lnTo>
                  <a:pt x="57576" y="24965"/>
                </a:lnTo>
                <a:lnTo>
                  <a:pt x="56164" y="24263"/>
                </a:lnTo>
                <a:lnTo>
                  <a:pt x="53952" y="23796"/>
                </a:lnTo>
                <a:lnTo>
                  <a:pt x="51208" y="23484"/>
                </a:lnTo>
                <a:lnTo>
                  <a:pt x="48109" y="23276"/>
                </a:lnTo>
                <a:lnTo>
                  <a:pt x="44773" y="23138"/>
                </a:lnTo>
                <a:lnTo>
                  <a:pt x="36410" y="22984"/>
                </a:lnTo>
                <a:lnTo>
                  <a:pt x="9154" y="22877"/>
                </a:lnTo>
                <a:lnTo>
                  <a:pt x="6103" y="24141"/>
                </a:lnTo>
                <a:lnTo>
                  <a:pt x="4069" y="26254"/>
                </a:lnTo>
                <a:lnTo>
                  <a:pt x="804" y="32703"/>
                </a:lnTo>
                <a:lnTo>
                  <a:pt x="536" y="34502"/>
                </a:lnTo>
                <a:lnTo>
                  <a:pt x="358" y="36972"/>
                </a:lnTo>
                <a:lnTo>
                  <a:pt x="239" y="39888"/>
                </a:lnTo>
                <a:lnTo>
                  <a:pt x="107" y="46515"/>
                </a:lnTo>
                <a:lnTo>
                  <a:pt x="71" y="50060"/>
                </a:lnTo>
                <a:lnTo>
                  <a:pt x="1318" y="52424"/>
                </a:lnTo>
                <a:lnTo>
                  <a:pt x="3419" y="53999"/>
                </a:lnTo>
                <a:lnTo>
                  <a:pt x="6089" y="55050"/>
                </a:lnTo>
                <a:lnTo>
                  <a:pt x="7870" y="57020"/>
                </a:lnTo>
                <a:lnTo>
                  <a:pt x="9057" y="59604"/>
                </a:lnTo>
                <a:lnTo>
                  <a:pt x="9848" y="62596"/>
                </a:lnTo>
                <a:lnTo>
                  <a:pt x="11645" y="63321"/>
                </a:lnTo>
                <a:lnTo>
                  <a:pt x="14114" y="62534"/>
                </a:lnTo>
                <a:lnTo>
                  <a:pt x="17030" y="60740"/>
                </a:lnTo>
                <a:lnTo>
                  <a:pt x="21513" y="59543"/>
                </a:lnTo>
                <a:lnTo>
                  <a:pt x="27042" y="58745"/>
                </a:lnTo>
                <a:lnTo>
                  <a:pt x="33268" y="58214"/>
                </a:lnTo>
                <a:lnTo>
                  <a:pt x="37419" y="56589"/>
                </a:lnTo>
                <a:lnTo>
                  <a:pt x="40186" y="54236"/>
                </a:lnTo>
                <a:lnTo>
                  <a:pt x="42031" y="51398"/>
                </a:lnTo>
                <a:lnTo>
                  <a:pt x="44531" y="49505"/>
                </a:lnTo>
                <a:lnTo>
                  <a:pt x="47467" y="48244"/>
                </a:lnTo>
                <a:lnTo>
                  <a:pt x="55238" y="46219"/>
                </a:lnTo>
                <a:lnTo>
                  <a:pt x="55876" y="44783"/>
                </a:lnTo>
                <a:lnTo>
                  <a:pt x="56300" y="42555"/>
                </a:lnTo>
                <a:lnTo>
                  <a:pt x="56584" y="39800"/>
                </a:lnTo>
                <a:lnTo>
                  <a:pt x="56773" y="36694"/>
                </a:lnTo>
                <a:lnTo>
                  <a:pt x="56983" y="29855"/>
                </a:lnTo>
                <a:lnTo>
                  <a:pt x="55769" y="26254"/>
                </a:lnTo>
                <a:lnTo>
                  <a:pt x="53689" y="22583"/>
                </a:lnTo>
                <a:lnTo>
                  <a:pt x="51033" y="18865"/>
                </a:lnTo>
                <a:lnTo>
                  <a:pt x="47992" y="16387"/>
                </a:lnTo>
                <a:lnTo>
                  <a:pt x="44695" y="14735"/>
                </a:lnTo>
                <a:lnTo>
                  <a:pt x="41227" y="13633"/>
                </a:lnTo>
                <a:lnTo>
                  <a:pt x="37645" y="11629"/>
                </a:lnTo>
                <a:lnTo>
                  <a:pt x="33987" y="9023"/>
                </a:lnTo>
                <a:lnTo>
                  <a:pt x="30278" y="6015"/>
                </a:lnTo>
                <a:lnTo>
                  <a:pt x="26536" y="4010"/>
                </a:lnTo>
                <a:lnTo>
                  <a:pt x="22771" y="267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0"/>
          <p:cNvSpPr/>
          <p:nvPr/>
        </p:nvSpPr>
        <p:spPr>
          <a:xfrm>
            <a:off x="2926080" y="4103370"/>
            <a:ext cx="1040130" cy="354331"/>
          </a:xfrm>
          <a:custGeom>
            <a:avLst/>
            <a:gdLst/>
            <a:ahLst/>
            <a:cxnLst/>
            <a:rect l="0" t="0" r="0" b="0"/>
            <a:pathLst>
              <a:path w="1040130" h="354331">
                <a:moveTo>
                  <a:pt x="0" y="0"/>
                </a:moveTo>
                <a:lnTo>
                  <a:pt x="37827" y="0"/>
                </a:lnTo>
                <a:lnTo>
                  <a:pt x="41728" y="1269"/>
                </a:lnTo>
                <a:lnTo>
                  <a:pt x="53286" y="7855"/>
                </a:lnTo>
                <a:lnTo>
                  <a:pt x="64754" y="11640"/>
                </a:lnTo>
                <a:lnTo>
                  <a:pt x="76195" y="18971"/>
                </a:lnTo>
                <a:lnTo>
                  <a:pt x="106914" y="30373"/>
                </a:lnTo>
                <a:lnTo>
                  <a:pt x="116520" y="32549"/>
                </a:lnTo>
                <a:lnTo>
                  <a:pt x="128410" y="40289"/>
                </a:lnTo>
                <a:lnTo>
                  <a:pt x="135136" y="45910"/>
                </a:lnTo>
                <a:lnTo>
                  <a:pt x="142161" y="49656"/>
                </a:lnTo>
                <a:lnTo>
                  <a:pt x="171685" y="59056"/>
                </a:lnTo>
                <a:lnTo>
                  <a:pt x="194379" y="69145"/>
                </a:lnTo>
                <a:lnTo>
                  <a:pt x="224803" y="83931"/>
                </a:lnTo>
                <a:lnTo>
                  <a:pt x="240036" y="88102"/>
                </a:lnTo>
                <a:lnTo>
                  <a:pt x="247654" y="89215"/>
                </a:lnTo>
                <a:lnTo>
                  <a:pt x="269665" y="97224"/>
                </a:lnTo>
                <a:lnTo>
                  <a:pt x="293841" y="107980"/>
                </a:lnTo>
                <a:lnTo>
                  <a:pt x="313052" y="116994"/>
                </a:lnTo>
                <a:lnTo>
                  <a:pt x="336831" y="125234"/>
                </a:lnTo>
                <a:lnTo>
                  <a:pt x="366872" y="134399"/>
                </a:lnTo>
                <a:lnTo>
                  <a:pt x="488485" y="174347"/>
                </a:lnTo>
                <a:lnTo>
                  <a:pt x="511076" y="182271"/>
                </a:lnTo>
                <a:lnTo>
                  <a:pt x="528678" y="188824"/>
                </a:lnTo>
                <a:lnTo>
                  <a:pt x="555007" y="199491"/>
                </a:lnTo>
                <a:lnTo>
                  <a:pt x="575176" y="208466"/>
                </a:lnTo>
                <a:lnTo>
                  <a:pt x="607653" y="219410"/>
                </a:lnTo>
                <a:lnTo>
                  <a:pt x="621858" y="224515"/>
                </a:lnTo>
                <a:lnTo>
                  <a:pt x="651673" y="231179"/>
                </a:lnTo>
                <a:lnTo>
                  <a:pt x="673172" y="238636"/>
                </a:lnTo>
                <a:lnTo>
                  <a:pt x="760133" y="265262"/>
                </a:lnTo>
                <a:lnTo>
                  <a:pt x="779373" y="273681"/>
                </a:lnTo>
                <a:lnTo>
                  <a:pt x="786282" y="277703"/>
                </a:lnTo>
                <a:lnTo>
                  <a:pt x="800732" y="282173"/>
                </a:lnTo>
                <a:lnTo>
                  <a:pt x="808141" y="283366"/>
                </a:lnTo>
                <a:lnTo>
                  <a:pt x="819760" y="288077"/>
                </a:lnTo>
                <a:lnTo>
                  <a:pt x="824637" y="291111"/>
                </a:lnTo>
                <a:lnTo>
                  <a:pt x="840215" y="294482"/>
                </a:lnTo>
                <a:lnTo>
                  <a:pt x="857299" y="297250"/>
                </a:lnTo>
                <a:lnTo>
                  <a:pt x="878614" y="305989"/>
                </a:lnTo>
                <a:lnTo>
                  <a:pt x="895054" y="308092"/>
                </a:lnTo>
                <a:lnTo>
                  <a:pt x="898963" y="309535"/>
                </a:lnTo>
                <a:lnTo>
                  <a:pt x="913071" y="317633"/>
                </a:lnTo>
                <a:lnTo>
                  <a:pt x="943912" y="328360"/>
                </a:lnTo>
                <a:lnTo>
                  <a:pt x="967111" y="331060"/>
                </a:lnTo>
                <a:lnTo>
                  <a:pt x="975080" y="331287"/>
                </a:lnTo>
                <a:lnTo>
                  <a:pt x="1003420" y="340492"/>
                </a:lnTo>
                <a:lnTo>
                  <a:pt x="1014534" y="342424"/>
                </a:lnTo>
                <a:lnTo>
                  <a:pt x="1019440" y="346075"/>
                </a:lnTo>
                <a:lnTo>
                  <a:pt x="1025956" y="351884"/>
                </a:lnTo>
                <a:lnTo>
                  <a:pt x="1040129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1"/>
          <p:cNvSpPr/>
          <p:nvPr/>
        </p:nvSpPr>
        <p:spPr>
          <a:xfrm>
            <a:off x="3920490" y="3669029"/>
            <a:ext cx="685801" cy="811531"/>
          </a:xfrm>
          <a:custGeom>
            <a:avLst/>
            <a:gdLst/>
            <a:ahLst/>
            <a:cxnLst/>
            <a:rect l="0" t="0" r="0" b="0"/>
            <a:pathLst>
              <a:path w="685801" h="811531">
                <a:moveTo>
                  <a:pt x="0" y="811530"/>
                </a:moveTo>
                <a:lnTo>
                  <a:pt x="16980" y="802405"/>
                </a:lnTo>
                <a:lnTo>
                  <a:pt x="31759" y="790730"/>
                </a:lnTo>
                <a:lnTo>
                  <a:pt x="45782" y="766779"/>
                </a:lnTo>
                <a:lnTo>
                  <a:pt x="51251" y="760738"/>
                </a:lnTo>
                <a:lnTo>
                  <a:pt x="53217" y="757349"/>
                </a:lnTo>
                <a:lnTo>
                  <a:pt x="55402" y="750196"/>
                </a:lnTo>
                <a:lnTo>
                  <a:pt x="56632" y="739030"/>
                </a:lnTo>
                <a:lnTo>
                  <a:pt x="58074" y="735257"/>
                </a:lnTo>
                <a:lnTo>
                  <a:pt x="66173" y="720068"/>
                </a:lnTo>
                <a:lnTo>
                  <a:pt x="73013" y="698068"/>
                </a:lnTo>
                <a:lnTo>
                  <a:pt x="80287" y="681516"/>
                </a:lnTo>
                <a:lnTo>
                  <a:pt x="91522" y="665058"/>
                </a:lnTo>
                <a:lnTo>
                  <a:pt x="95304" y="660542"/>
                </a:lnTo>
                <a:lnTo>
                  <a:pt x="99507" y="652138"/>
                </a:lnTo>
                <a:lnTo>
                  <a:pt x="100628" y="648119"/>
                </a:lnTo>
                <a:lnTo>
                  <a:pt x="105260" y="640266"/>
                </a:lnTo>
                <a:lnTo>
                  <a:pt x="115008" y="625319"/>
                </a:lnTo>
                <a:lnTo>
                  <a:pt x="125940" y="608190"/>
                </a:lnTo>
                <a:lnTo>
                  <a:pt x="137222" y="591684"/>
                </a:lnTo>
                <a:lnTo>
                  <a:pt x="148608" y="570707"/>
                </a:lnTo>
                <a:lnTo>
                  <a:pt x="152412" y="563352"/>
                </a:lnTo>
                <a:lnTo>
                  <a:pt x="162568" y="549558"/>
                </a:lnTo>
                <a:lnTo>
                  <a:pt x="176958" y="531472"/>
                </a:lnTo>
                <a:lnTo>
                  <a:pt x="194172" y="510525"/>
                </a:lnTo>
                <a:lnTo>
                  <a:pt x="266941" y="426434"/>
                </a:lnTo>
                <a:lnTo>
                  <a:pt x="287180" y="404939"/>
                </a:lnTo>
                <a:lnTo>
                  <a:pt x="303214" y="389340"/>
                </a:lnTo>
                <a:lnTo>
                  <a:pt x="316442" y="377670"/>
                </a:lnTo>
                <a:lnTo>
                  <a:pt x="344688" y="351157"/>
                </a:lnTo>
                <a:lnTo>
                  <a:pt x="359332" y="336975"/>
                </a:lnTo>
                <a:lnTo>
                  <a:pt x="378989" y="314444"/>
                </a:lnTo>
                <a:lnTo>
                  <a:pt x="395770" y="293423"/>
                </a:lnTo>
                <a:lnTo>
                  <a:pt x="407356" y="280705"/>
                </a:lnTo>
                <a:lnTo>
                  <a:pt x="420160" y="267147"/>
                </a:lnTo>
                <a:lnTo>
                  <a:pt x="441161" y="248696"/>
                </a:lnTo>
                <a:lnTo>
                  <a:pt x="457691" y="236262"/>
                </a:lnTo>
                <a:lnTo>
                  <a:pt x="478652" y="217931"/>
                </a:lnTo>
                <a:lnTo>
                  <a:pt x="490864" y="206079"/>
                </a:lnTo>
                <a:lnTo>
                  <a:pt x="572577" y="124615"/>
                </a:lnTo>
                <a:lnTo>
                  <a:pt x="587458" y="108477"/>
                </a:lnTo>
                <a:lnTo>
                  <a:pt x="603992" y="87159"/>
                </a:lnTo>
                <a:lnTo>
                  <a:pt x="623732" y="63125"/>
                </a:lnTo>
                <a:lnTo>
                  <a:pt x="631967" y="54302"/>
                </a:lnTo>
                <a:lnTo>
                  <a:pt x="635941" y="51442"/>
                </a:lnTo>
                <a:lnTo>
                  <a:pt x="643743" y="48263"/>
                </a:lnTo>
                <a:lnTo>
                  <a:pt x="646332" y="46146"/>
                </a:lnTo>
                <a:lnTo>
                  <a:pt x="648058" y="43464"/>
                </a:lnTo>
                <a:lnTo>
                  <a:pt x="649208" y="40406"/>
                </a:lnTo>
                <a:lnTo>
                  <a:pt x="653873" y="33622"/>
                </a:lnTo>
                <a:lnTo>
                  <a:pt x="663640" y="22662"/>
                </a:lnTo>
                <a:lnTo>
                  <a:pt x="6858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2"/>
          <p:cNvSpPr/>
          <p:nvPr/>
        </p:nvSpPr>
        <p:spPr>
          <a:xfrm>
            <a:off x="3920490" y="4457700"/>
            <a:ext cx="182881" cy="1188720"/>
          </a:xfrm>
          <a:custGeom>
            <a:avLst/>
            <a:gdLst/>
            <a:ahLst/>
            <a:cxnLst/>
            <a:rect l="0" t="0" r="0" b="0"/>
            <a:pathLst>
              <a:path w="182881" h="1188720">
                <a:moveTo>
                  <a:pt x="0" y="0"/>
                </a:moveTo>
                <a:lnTo>
                  <a:pt x="0" y="26868"/>
                </a:lnTo>
                <a:lnTo>
                  <a:pt x="1270" y="30612"/>
                </a:lnTo>
                <a:lnTo>
                  <a:pt x="6068" y="38158"/>
                </a:lnTo>
                <a:lnTo>
                  <a:pt x="9046" y="55905"/>
                </a:lnTo>
                <a:lnTo>
                  <a:pt x="10723" y="87684"/>
                </a:lnTo>
                <a:lnTo>
                  <a:pt x="10959" y="96556"/>
                </a:lnTo>
                <a:lnTo>
                  <a:pt x="12386" y="103740"/>
                </a:lnTo>
                <a:lnTo>
                  <a:pt x="17358" y="115110"/>
                </a:lnTo>
                <a:lnTo>
                  <a:pt x="20414" y="131169"/>
                </a:lnTo>
                <a:lnTo>
                  <a:pt x="25522" y="165018"/>
                </a:lnTo>
                <a:lnTo>
                  <a:pt x="30393" y="190181"/>
                </a:lnTo>
                <a:lnTo>
                  <a:pt x="34405" y="218627"/>
                </a:lnTo>
                <a:lnTo>
                  <a:pt x="39844" y="235174"/>
                </a:lnTo>
                <a:lnTo>
                  <a:pt x="43108" y="261155"/>
                </a:lnTo>
                <a:lnTo>
                  <a:pt x="45829" y="291329"/>
                </a:lnTo>
                <a:lnTo>
                  <a:pt x="51272" y="317439"/>
                </a:lnTo>
                <a:lnTo>
                  <a:pt x="54537" y="348517"/>
                </a:lnTo>
                <a:lnTo>
                  <a:pt x="55408" y="365695"/>
                </a:lnTo>
                <a:lnTo>
                  <a:pt x="57258" y="387306"/>
                </a:lnTo>
                <a:lnTo>
                  <a:pt x="65931" y="466265"/>
                </a:lnTo>
                <a:lnTo>
                  <a:pt x="72906" y="524305"/>
                </a:lnTo>
                <a:lnTo>
                  <a:pt x="76544" y="550197"/>
                </a:lnTo>
                <a:lnTo>
                  <a:pt x="101362" y="699802"/>
                </a:lnTo>
                <a:lnTo>
                  <a:pt x="106945" y="728154"/>
                </a:lnTo>
                <a:lnTo>
                  <a:pt x="111937" y="749596"/>
                </a:lnTo>
                <a:lnTo>
                  <a:pt x="116534" y="766431"/>
                </a:lnTo>
                <a:lnTo>
                  <a:pt x="121643" y="788522"/>
                </a:lnTo>
                <a:lnTo>
                  <a:pt x="130990" y="843391"/>
                </a:lnTo>
                <a:lnTo>
                  <a:pt x="134317" y="856901"/>
                </a:lnTo>
                <a:lnTo>
                  <a:pt x="137804" y="867177"/>
                </a:lnTo>
                <a:lnTo>
                  <a:pt x="141400" y="875298"/>
                </a:lnTo>
                <a:lnTo>
                  <a:pt x="145394" y="891094"/>
                </a:lnTo>
                <a:lnTo>
                  <a:pt x="148169" y="927041"/>
                </a:lnTo>
                <a:lnTo>
                  <a:pt x="148573" y="958837"/>
                </a:lnTo>
                <a:lnTo>
                  <a:pt x="148589" y="1064943"/>
                </a:lnTo>
                <a:lnTo>
                  <a:pt x="149860" y="1069372"/>
                </a:lnTo>
                <a:lnTo>
                  <a:pt x="154658" y="1077679"/>
                </a:lnTo>
                <a:lnTo>
                  <a:pt x="155175" y="1081673"/>
                </a:lnTo>
                <a:lnTo>
                  <a:pt x="154250" y="1085605"/>
                </a:lnTo>
                <a:lnTo>
                  <a:pt x="152363" y="1089497"/>
                </a:lnTo>
                <a:lnTo>
                  <a:pt x="152375" y="1092091"/>
                </a:lnTo>
                <a:lnTo>
                  <a:pt x="153653" y="1093820"/>
                </a:lnTo>
                <a:lnTo>
                  <a:pt x="155775" y="1094973"/>
                </a:lnTo>
                <a:lnTo>
                  <a:pt x="157190" y="1097012"/>
                </a:lnTo>
                <a:lnTo>
                  <a:pt x="158762" y="1102664"/>
                </a:lnTo>
                <a:lnTo>
                  <a:pt x="159987" y="1125579"/>
                </a:lnTo>
                <a:lnTo>
                  <a:pt x="161268" y="1127576"/>
                </a:lnTo>
                <a:lnTo>
                  <a:pt x="163392" y="1128907"/>
                </a:lnTo>
                <a:lnTo>
                  <a:pt x="166078" y="1129794"/>
                </a:lnTo>
                <a:lnTo>
                  <a:pt x="167868" y="1131656"/>
                </a:lnTo>
                <a:lnTo>
                  <a:pt x="169062" y="1134167"/>
                </a:lnTo>
                <a:lnTo>
                  <a:pt x="170388" y="1141614"/>
                </a:lnTo>
                <a:lnTo>
                  <a:pt x="171387" y="1176651"/>
                </a:lnTo>
                <a:lnTo>
                  <a:pt x="171437" y="1186336"/>
                </a:lnTo>
                <a:lnTo>
                  <a:pt x="172712" y="1187130"/>
                </a:lnTo>
                <a:lnTo>
                  <a:pt x="174831" y="1187660"/>
                </a:lnTo>
                <a:lnTo>
                  <a:pt x="182880" y="11887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3"/>
          <p:cNvSpPr/>
          <p:nvPr/>
        </p:nvSpPr>
        <p:spPr>
          <a:xfrm>
            <a:off x="2823210" y="3966209"/>
            <a:ext cx="337637" cy="399402"/>
          </a:xfrm>
          <a:custGeom>
            <a:avLst/>
            <a:gdLst/>
            <a:ahLst/>
            <a:cxnLst/>
            <a:rect l="0" t="0" r="0" b="0"/>
            <a:pathLst>
              <a:path w="337637" h="399402">
                <a:moveTo>
                  <a:pt x="217170" y="0"/>
                </a:moveTo>
                <a:lnTo>
                  <a:pt x="223237" y="12136"/>
                </a:lnTo>
                <a:lnTo>
                  <a:pt x="227565" y="16981"/>
                </a:lnTo>
                <a:lnTo>
                  <a:pt x="232990" y="21481"/>
                </a:lnTo>
                <a:lnTo>
                  <a:pt x="239146" y="25751"/>
                </a:lnTo>
                <a:lnTo>
                  <a:pt x="249374" y="33882"/>
                </a:lnTo>
                <a:lnTo>
                  <a:pt x="258153" y="41729"/>
                </a:lnTo>
                <a:lnTo>
                  <a:pt x="266288" y="49450"/>
                </a:lnTo>
                <a:lnTo>
                  <a:pt x="270235" y="52017"/>
                </a:lnTo>
                <a:lnTo>
                  <a:pt x="278008" y="54869"/>
                </a:lnTo>
                <a:lnTo>
                  <a:pt x="285695" y="59523"/>
                </a:lnTo>
                <a:lnTo>
                  <a:pt x="289523" y="62542"/>
                </a:lnTo>
                <a:lnTo>
                  <a:pt x="297164" y="65897"/>
                </a:lnTo>
                <a:lnTo>
                  <a:pt x="300979" y="66791"/>
                </a:lnTo>
                <a:lnTo>
                  <a:pt x="303522" y="68658"/>
                </a:lnTo>
                <a:lnTo>
                  <a:pt x="305218" y="71172"/>
                </a:lnTo>
                <a:lnTo>
                  <a:pt x="306348" y="74118"/>
                </a:lnTo>
                <a:lnTo>
                  <a:pt x="308372" y="76082"/>
                </a:lnTo>
                <a:lnTo>
                  <a:pt x="310991" y="77391"/>
                </a:lnTo>
                <a:lnTo>
                  <a:pt x="314008" y="78265"/>
                </a:lnTo>
                <a:lnTo>
                  <a:pt x="320745" y="82621"/>
                </a:lnTo>
                <a:lnTo>
                  <a:pt x="329351" y="89698"/>
                </a:lnTo>
                <a:lnTo>
                  <a:pt x="336910" y="96992"/>
                </a:lnTo>
                <a:lnTo>
                  <a:pt x="337636" y="101491"/>
                </a:lnTo>
                <a:lnTo>
                  <a:pt x="335057" y="113264"/>
                </a:lnTo>
                <a:lnTo>
                  <a:pt x="332178" y="124538"/>
                </a:lnTo>
                <a:lnTo>
                  <a:pt x="331679" y="135396"/>
                </a:lnTo>
                <a:lnTo>
                  <a:pt x="331563" y="147383"/>
                </a:lnTo>
                <a:lnTo>
                  <a:pt x="330262" y="152865"/>
                </a:lnTo>
                <a:lnTo>
                  <a:pt x="325429" y="162344"/>
                </a:lnTo>
                <a:lnTo>
                  <a:pt x="322363" y="170459"/>
                </a:lnTo>
                <a:lnTo>
                  <a:pt x="319048" y="180950"/>
                </a:lnTo>
                <a:lnTo>
                  <a:pt x="315569" y="193023"/>
                </a:lnTo>
                <a:lnTo>
                  <a:pt x="313249" y="202342"/>
                </a:lnTo>
                <a:lnTo>
                  <a:pt x="311702" y="209825"/>
                </a:lnTo>
                <a:lnTo>
                  <a:pt x="310671" y="216084"/>
                </a:lnTo>
                <a:lnTo>
                  <a:pt x="306139" y="226424"/>
                </a:lnTo>
                <a:lnTo>
                  <a:pt x="299892" y="236523"/>
                </a:lnTo>
                <a:lnTo>
                  <a:pt x="296448" y="242772"/>
                </a:lnTo>
                <a:lnTo>
                  <a:pt x="292881" y="249479"/>
                </a:lnTo>
                <a:lnTo>
                  <a:pt x="290504" y="257759"/>
                </a:lnTo>
                <a:lnTo>
                  <a:pt x="288919" y="267089"/>
                </a:lnTo>
                <a:lnTo>
                  <a:pt x="287863" y="277120"/>
                </a:lnTo>
                <a:lnTo>
                  <a:pt x="285888" y="285077"/>
                </a:lnTo>
                <a:lnTo>
                  <a:pt x="278312" y="302343"/>
                </a:lnTo>
                <a:lnTo>
                  <a:pt x="276094" y="311328"/>
                </a:lnTo>
                <a:lnTo>
                  <a:pt x="271722" y="322942"/>
                </a:lnTo>
                <a:lnTo>
                  <a:pt x="264634" y="338958"/>
                </a:lnTo>
                <a:lnTo>
                  <a:pt x="260278" y="351308"/>
                </a:lnTo>
                <a:lnTo>
                  <a:pt x="253202" y="372078"/>
                </a:lnTo>
                <a:lnTo>
                  <a:pt x="251976" y="381743"/>
                </a:lnTo>
                <a:lnTo>
                  <a:pt x="250534" y="385306"/>
                </a:lnTo>
                <a:lnTo>
                  <a:pt x="245545" y="392651"/>
                </a:lnTo>
                <a:lnTo>
                  <a:pt x="242436" y="395117"/>
                </a:lnTo>
                <a:lnTo>
                  <a:pt x="239094" y="396762"/>
                </a:lnTo>
                <a:lnTo>
                  <a:pt x="231994" y="398589"/>
                </a:lnTo>
                <a:lnTo>
                  <a:pt x="224605" y="399401"/>
                </a:lnTo>
                <a:lnTo>
                  <a:pt x="220857" y="398347"/>
                </a:lnTo>
                <a:lnTo>
                  <a:pt x="213305" y="393790"/>
                </a:lnTo>
                <a:lnTo>
                  <a:pt x="205715" y="390918"/>
                </a:lnTo>
                <a:lnTo>
                  <a:pt x="201913" y="390152"/>
                </a:lnTo>
                <a:lnTo>
                  <a:pt x="194303" y="385915"/>
                </a:lnTo>
                <a:lnTo>
                  <a:pt x="190495" y="383006"/>
                </a:lnTo>
                <a:lnTo>
                  <a:pt x="184146" y="379798"/>
                </a:lnTo>
                <a:lnTo>
                  <a:pt x="176104" y="376389"/>
                </a:lnTo>
                <a:lnTo>
                  <a:pt x="166933" y="372846"/>
                </a:lnTo>
                <a:lnTo>
                  <a:pt x="159548" y="369214"/>
                </a:lnTo>
                <a:lnTo>
                  <a:pt x="153355" y="365523"/>
                </a:lnTo>
                <a:lnTo>
                  <a:pt x="143088" y="359305"/>
                </a:lnTo>
                <a:lnTo>
                  <a:pt x="134291" y="356541"/>
                </a:lnTo>
                <a:lnTo>
                  <a:pt x="126148" y="351927"/>
                </a:lnTo>
                <a:lnTo>
                  <a:pt x="122198" y="348918"/>
                </a:lnTo>
                <a:lnTo>
                  <a:pt x="115755" y="345642"/>
                </a:lnTo>
                <a:lnTo>
                  <a:pt x="107650" y="342188"/>
                </a:lnTo>
                <a:lnTo>
                  <a:pt x="98437" y="338616"/>
                </a:lnTo>
                <a:lnTo>
                  <a:pt x="91024" y="336234"/>
                </a:lnTo>
                <a:lnTo>
                  <a:pt x="84813" y="334646"/>
                </a:lnTo>
                <a:lnTo>
                  <a:pt x="79401" y="333587"/>
                </a:lnTo>
                <a:lnTo>
                  <a:pt x="73254" y="331611"/>
                </a:lnTo>
                <a:lnTo>
                  <a:pt x="66616" y="329025"/>
                </a:lnTo>
                <a:lnTo>
                  <a:pt x="59651" y="326030"/>
                </a:lnTo>
                <a:lnTo>
                  <a:pt x="49927" y="322764"/>
                </a:lnTo>
                <a:lnTo>
                  <a:pt x="38364" y="319316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4"/>
          <p:cNvSpPr/>
          <p:nvPr/>
        </p:nvSpPr>
        <p:spPr>
          <a:xfrm>
            <a:off x="3829053" y="5383543"/>
            <a:ext cx="502918" cy="276546"/>
          </a:xfrm>
          <a:custGeom>
            <a:avLst/>
            <a:gdLst/>
            <a:ahLst/>
            <a:cxnLst/>
            <a:rect l="0" t="0" r="0" b="0"/>
            <a:pathLst>
              <a:path w="502918" h="276546">
                <a:moveTo>
                  <a:pt x="11426" y="205726"/>
                </a:moveTo>
                <a:lnTo>
                  <a:pt x="11426" y="110615"/>
                </a:lnTo>
                <a:lnTo>
                  <a:pt x="10156" y="104219"/>
                </a:lnTo>
                <a:lnTo>
                  <a:pt x="8040" y="96145"/>
                </a:lnTo>
                <a:lnTo>
                  <a:pt x="1586" y="74014"/>
                </a:lnTo>
                <a:lnTo>
                  <a:pt x="703" y="67601"/>
                </a:lnTo>
                <a:lnTo>
                  <a:pt x="310" y="60518"/>
                </a:lnTo>
                <a:lnTo>
                  <a:pt x="136" y="53136"/>
                </a:lnTo>
                <a:lnTo>
                  <a:pt x="0" y="14140"/>
                </a:lnTo>
                <a:lnTo>
                  <a:pt x="3385" y="9240"/>
                </a:lnTo>
                <a:lnTo>
                  <a:pt x="6066" y="6156"/>
                </a:lnTo>
                <a:lnTo>
                  <a:pt x="9123" y="4099"/>
                </a:lnTo>
                <a:lnTo>
                  <a:pt x="15906" y="1815"/>
                </a:lnTo>
                <a:lnTo>
                  <a:pt x="24573" y="1205"/>
                </a:lnTo>
                <a:lnTo>
                  <a:pt x="36701" y="799"/>
                </a:lnTo>
                <a:lnTo>
                  <a:pt x="77520" y="147"/>
                </a:lnTo>
                <a:lnTo>
                  <a:pt x="155330" y="0"/>
                </a:lnTo>
                <a:lnTo>
                  <a:pt x="163242" y="1266"/>
                </a:lnTo>
                <a:lnTo>
                  <a:pt x="185243" y="7844"/>
                </a:lnTo>
                <a:lnTo>
                  <a:pt x="200370" y="10358"/>
                </a:lnTo>
                <a:lnTo>
                  <a:pt x="214165" y="11103"/>
                </a:lnTo>
                <a:lnTo>
                  <a:pt x="226839" y="11277"/>
                </a:lnTo>
                <a:lnTo>
                  <a:pt x="233775" y="13863"/>
                </a:lnTo>
                <a:lnTo>
                  <a:pt x="240939" y="18128"/>
                </a:lnTo>
                <a:lnTo>
                  <a:pt x="248255" y="23511"/>
                </a:lnTo>
                <a:lnTo>
                  <a:pt x="259770" y="29492"/>
                </a:lnTo>
                <a:lnTo>
                  <a:pt x="264619" y="31086"/>
                </a:lnTo>
                <a:lnTo>
                  <a:pt x="319985" y="45467"/>
                </a:lnTo>
                <a:lnTo>
                  <a:pt x="337782" y="50627"/>
                </a:lnTo>
                <a:lnTo>
                  <a:pt x="352187" y="55337"/>
                </a:lnTo>
                <a:lnTo>
                  <a:pt x="364330" y="59747"/>
                </a:lnTo>
                <a:lnTo>
                  <a:pt x="373695" y="63957"/>
                </a:lnTo>
                <a:lnTo>
                  <a:pt x="387488" y="72021"/>
                </a:lnTo>
                <a:lnTo>
                  <a:pt x="397852" y="76452"/>
                </a:lnTo>
                <a:lnTo>
                  <a:pt x="402393" y="77634"/>
                </a:lnTo>
                <a:lnTo>
                  <a:pt x="410826" y="82333"/>
                </a:lnTo>
                <a:lnTo>
                  <a:pt x="414853" y="85364"/>
                </a:lnTo>
                <a:lnTo>
                  <a:pt x="422714" y="88732"/>
                </a:lnTo>
                <a:lnTo>
                  <a:pt x="426588" y="89630"/>
                </a:lnTo>
                <a:lnTo>
                  <a:pt x="429171" y="91499"/>
                </a:lnTo>
                <a:lnTo>
                  <a:pt x="430893" y="94015"/>
                </a:lnTo>
                <a:lnTo>
                  <a:pt x="432041" y="96962"/>
                </a:lnTo>
                <a:lnTo>
                  <a:pt x="435346" y="101467"/>
                </a:lnTo>
                <a:lnTo>
                  <a:pt x="440089" y="107010"/>
                </a:lnTo>
                <a:lnTo>
                  <a:pt x="445792" y="113245"/>
                </a:lnTo>
                <a:lnTo>
                  <a:pt x="449593" y="118672"/>
                </a:lnTo>
                <a:lnTo>
                  <a:pt x="452128" y="123560"/>
                </a:lnTo>
                <a:lnTo>
                  <a:pt x="453817" y="128089"/>
                </a:lnTo>
                <a:lnTo>
                  <a:pt x="459082" y="136508"/>
                </a:lnTo>
                <a:lnTo>
                  <a:pt x="462263" y="140531"/>
                </a:lnTo>
                <a:lnTo>
                  <a:pt x="464384" y="145753"/>
                </a:lnTo>
                <a:lnTo>
                  <a:pt x="465798" y="151774"/>
                </a:lnTo>
                <a:lnTo>
                  <a:pt x="466741" y="158328"/>
                </a:lnTo>
                <a:lnTo>
                  <a:pt x="474136" y="203959"/>
                </a:lnTo>
                <a:lnTo>
                  <a:pt x="477379" y="215978"/>
                </a:lnTo>
                <a:lnTo>
                  <a:pt x="480812" y="223991"/>
                </a:lnTo>
                <a:lnTo>
                  <a:pt x="484370" y="229333"/>
                </a:lnTo>
                <a:lnTo>
                  <a:pt x="486742" y="234164"/>
                </a:lnTo>
                <a:lnTo>
                  <a:pt x="488324" y="238655"/>
                </a:lnTo>
                <a:lnTo>
                  <a:pt x="490081" y="247031"/>
                </a:lnTo>
                <a:lnTo>
                  <a:pt x="490862" y="254987"/>
                </a:lnTo>
                <a:lnTo>
                  <a:pt x="492340" y="260157"/>
                </a:lnTo>
                <a:lnTo>
                  <a:pt x="494595" y="266143"/>
                </a:lnTo>
                <a:lnTo>
                  <a:pt x="497369" y="272674"/>
                </a:lnTo>
                <a:lnTo>
                  <a:pt x="499218" y="275758"/>
                </a:lnTo>
                <a:lnTo>
                  <a:pt x="500451" y="276545"/>
                </a:lnTo>
                <a:lnTo>
                  <a:pt x="502917" y="2743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5"/>
          <p:cNvSpPr/>
          <p:nvPr/>
        </p:nvSpPr>
        <p:spPr>
          <a:xfrm>
            <a:off x="4291643" y="3589020"/>
            <a:ext cx="486098" cy="352530"/>
          </a:xfrm>
          <a:custGeom>
            <a:avLst/>
            <a:gdLst/>
            <a:ahLst/>
            <a:cxnLst/>
            <a:rect l="0" t="0" r="0" b="0"/>
            <a:pathLst>
              <a:path w="486098" h="352530">
                <a:moveTo>
                  <a:pt x="211777" y="0"/>
                </a:moveTo>
                <a:lnTo>
                  <a:pt x="217844" y="0"/>
                </a:lnTo>
                <a:lnTo>
                  <a:pt x="219632" y="1269"/>
                </a:lnTo>
                <a:lnTo>
                  <a:pt x="220823" y="3386"/>
                </a:lnTo>
                <a:lnTo>
                  <a:pt x="221618" y="6067"/>
                </a:lnTo>
                <a:lnTo>
                  <a:pt x="219114" y="15820"/>
                </a:lnTo>
                <a:lnTo>
                  <a:pt x="216668" y="21976"/>
                </a:lnTo>
                <a:lnTo>
                  <a:pt x="210564" y="32203"/>
                </a:lnTo>
                <a:lnTo>
                  <a:pt x="203618" y="40982"/>
                </a:lnTo>
                <a:lnTo>
                  <a:pt x="196297" y="49118"/>
                </a:lnTo>
                <a:lnTo>
                  <a:pt x="192567" y="51795"/>
                </a:lnTo>
                <a:lnTo>
                  <a:pt x="181249" y="56833"/>
                </a:lnTo>
                <a:lnTo>
                  <a:pt x="169852" y="64534"/>
                </a:lnTo>
                <a:lnTo>
                  <a:pt x="162240" y="66782"/>
                </a:lnTo>
                <a:lnTo>
                  <a:pt x="154622" y="69921"/>
                </a:lnTo>
                <a:lnTo>
                  <a:pt x="144464" y="74554"/>
                </a:lnTo>
                <a:lnTo>
                  <a:pt x="132611" y="80182"/>
                </a:lnTo>
                <a:lnTo>
                  <a:pt x="122170" y="83935"/>
                </a:lnTo>
                <a:lnTo>
                  <a:pt x="112669" y="86436"/>
                </a:lnTo>
                <a:lnTo>
                  <a:pt x="103795" y="88104"/>
                </a:lnTo>
                <a:lnTo>
                  <a:pt x="90548" y="93343"/>
                </a:lnTo>
                <a:lnTo>
                  <a:pt x="85238" y="96519"/>
                </a:lnTo>
                <a:lnTo>
                  <a:pt x="72564" y="100047"/>
                </a:lnTo>
                <a:lnTo>
                  <a:pt x="65628" y="100988"/>
                </a:lnTo>
                <a:lnTo>
                  <a:pt x="54535" y="105420"/>
                </a:lnTo>
                <a:lnTo>
                  <a:pt x="44102" y="111623"/>
                </a:lnTo>
                <a:lnTo>
                  <a:pt x="30998" y="118613"/>
                </a:lnTo>
                <a:lnTo>
                  <a:pt x="20094" y="122567"/>
                </a:lnTo>
                <a:lnTo>
                  <a:pt x="8813" y="125105"/>
                </a:lnTo>
                <a:lnTo>
                  <a:pt x="792" y="131612"/>
                </a:lnTo>
                <a:lnTo>
                  <a:pt x="0" y="134731"/>
                </a:lnTo>
                <a:lnTo>
                  <a:pt x="742" y="138081"/>
                </a:lnTo>
                <a:lnTo>
                  <a:pt x="4991" y="146514"/>
                </a:lnTo>
                <a:lnTo>
                  <a:pt x="5727" y="154042"/>
                </a:lnTo>
                <a:lnTo>
                  <a:pt x="7100" y="156035"/>
                </a:lnTo>
                <a:lnTo>
                  <a:pt x="9285" y="157363"/>
                </a:lnTo>
                <a:lnTo>
                  <a:pt x="12013" y="158248"/>
                </a:lnTo>
                <a:lnTo>
                  <a:pt x="18429" y="162619"/>
                </a:lnTo>
                <a:lnTo>
                  <a:pt x="28054" y="171334"/>
                </a:lnTo>
                <a:lnTo>
                  <a:pt x="45032" y="187909"/>
                </a:lnTo>
                <a:lnTo>
                  <a:pt x="51084" y="195122"/>
                </a:lnTo>
                <a:lnTo>
                  <a:pt x="55118" y="201201"/>
                </a:lnTo>
                <a:lnTo>
                  <a:pt x="60870" y="211342"/>
                </a:lnTo>
                <a:lnTo>
                  <a:pt x="67661" y="220083"/>
                </a:lnTo>
                <a:lnTo>
                  <a:pt x="98078" y="259608"/>
                </a:lnTo>
                <a:lnTo>
                  <a:pt x="104227" y="267052"/>
                </a:lnTo>
                <a:lnTo>
                  <a:pt x="109597" y="273284"/>
                </a:lnTo>
                <a:lnTo>
                  <a:pt x="115564" y="283596"/>
                </a:lnTo>
                <a:lnTo>
                  <a:pt x="117154" y="288124"/>
                </a:lnTo>
                <a:lnTo>
                  <a:pt x="120755" y="293682"/>
                </a:lnTo>
                <a:lnTo>
                  <a:pt x="125696" y="299928"/>
                </a:lnTo>
                <a:lnTo>
                  <a:pt x="131529" y="306632"/>
                </a:lnTo>
                <a:lnTo>
                  <a:pt x="138011" y="317467"/>
                </a:lnTo>
                <a:lnTo>
                  <a:pt x="139740" y="322135"/>
                </a:lnTo>
                <a:lnTo>
                  <a:pt x="145047" y="330707"/>
                </a:lnTo>
                <a:lnTo>
                  <a:pt x="152734" y="340491"/>
                </a:lnTo>
                <a:lnTo>
                  <a:pt x="160134" y="348254"/>
                </a:lnTo>
                <a:lnTo>
                  <a:pt x="163378" y="350279"/>
                </a:lnTo>
                <a:lnTo>
                  <a:pt x="170370" y="352529"/>
                </a:lnTo>
                <a:lnTo>
                  <a:pt x="175282" y="351859"/>
                </a:lnTo>
                <a:lnTo>
                  <a:pt x="187514" y="347728"/>
                </a:lnTo>
                <a:lnTo>
                  <a:pt x="201416" y="338272"/>
                </a:lnTo>
                <a:lnTo>
                  <a:pt x="208680" y="332194"/>
                </a:lnTo>
                <a:lnTo>
                  <a:pt x="218602" y="326873"/>
                </a:lnTo>
                <a:lnTo>
                  <a:pt x="230297" y="322055"/>
                </a:lnTo>
                <a:lnTo>
                  <a:pt x="243173" y="317573"/>
                </a:lnTo>
                <a:lnTo>
                  <a:pt x="253028" y="313315"/>
                </a:lnTo>
                <a:lnTo>
                  <a:pt x="267364" y="305198"/>
                </a:lnTo>
                <a:lnTo>
                  <a:pt x="276775" y="299985"/>
                </a:lnTo>
                <a:lnTo>
                  <a:pt x="300778" y="287420"/>
                </a:lnTo>
                <a:lnTo>
                  <a:pt x="310481" y="281783"/>
                </a:lnTo>
                <a:lnTo>
                  <a:pt x="324648" y="272133"/>
                </a:lnTo>
                <a:lnTo>
                  <a:pt x="335178" y="263611"/>
                </a:lnTo>
                <a:lnTo>
                  <a:pt x="339765" y="259560"/>
                </a:lnTo>
                <a:lnTo>
                  <a:pt x="344092" y="256860"/>
                </a:lnTo>
                <a:lnTo>
                  <a:pt x="356250" y="251790"/>
                </a:lnTo>
                <a:lnTo>
                  <a:pt x="387702" y="229694"/>
                </a:lnTo>
                <a:lnTo>
                  <a:pt x="396370" y="224249"/>
                </a:lnTo>
                <a:lnTo>
                  <a:pt x="404689" y="219349"/>
                </a:lnTo>
                <a:lnTo>
                  <a:pt x="412775" y="214812"/>
                </a:lnTo>
                <a:lnTo>
                  <a:pt x="423245" y="210518"/>
                </a:lnTo>
                <a:lnTo>
                  <a:pt x="435306" y="206385"/>
                </a:lnTo>
                <a:lnTo>
                  <a:pt x="448426" y="202360"/>
                </a:lnTo>
                <a:lnTo>
                  <a:pt x="458443" y="199677"/>
                </a:lnTo>
                <a:lnTo>
                  <a:pt x="472959" y="196695"/>
                </a:lnTo>
                <a:lnTo>
                  <a:pt x="486097" y="194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6"/>
          <p:cNvSpPr/>
          <p:nvPr/>
        </p:nvSpPr>
        <p:spPr>
          <a:xfrm>
            <a:off x="4572000" y="3771900"/>
            <a:ext cx="57151" cy="11430"/>
          </a:xfrm>
          <a:custGeom>
            <a:avLst/>
            <a:gdLst/>
            <a:ahLst/>
            <a:cxnLst/>
            <a:rect l="0" t="0" r="0" b="0"/>
            <a:pathLst>
              <a:path w="57151" h="11430">
                <a:moveTo>
                  <a:pt x="0" y="11429"/>
                </a:moveTo>
                <a:lnTo>
                  <a:pt x="18203" y="5362"/>
                </a:lnTo>
                <a:lnTo>
                  <a:pt x="26105" y="3574"/>
                </a:lnTo>
                <a:lnTo>
                  <a:pt x="33913" y="2383"/>
                </a:lnTo>
                <a:lnTo>
                  <a:pt x="571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7"/>
          <p:cNvSpPr/>
          <p:nvPr/>
        </p:nvSpPr>
        <p:spPr>
          <a:xfrm>
            <a:off x="2251710" y="5383529"/>
            <a:ext cx="377191" cy="171451"/>
          </a:xfrm>
          <a:custGeom>
            <a:avLst/>
            <a:gdLst/>
            <a:ahLst/>
            <a:cxnLst/>
            <a:rect l="0" t="0" r="0" b="0"/>
            <a:pathLst>
              <a:path w="377191" h="171451">
                <a:moveTo>
                  <a:pt x="0" y="171450"/>
                </a:moveTo>
                <a:lnTo>
                  <a:pt x="28317" y="143133"/>
                </a:lnTo>
                <a:lnTo>
                  <a:pt x="32848" y="139872"/>
                </a:lnTo>
                <a:lnTo>
                  <a:pt x="38409" y="136428"/>
                </a:lnTo>
                <a:lnTo>
                  <a:pt x="44656" y="132862"/>
                </a:lnTo>
                <a:lnTo>
                  <a:pt x="65143" y="122127"/>
                </a:lnTo>
                <a:lnTo>
                  <a:pt x="107553" y="100607"/>
                </a:lnTo>
                <a:lnTo>
                  <a:pt x="117422" y="96281"/>
                </a:lnTo>
                <a:lnTo>
                  <a:pt x="127811" y="92127"/>
                </a:lnTo>
                <a:lnTo>
                  <a:pt x="138547" y="88088"/>
                </a:lnTo>
                <a:lnTo>
                  <a:pt x="148245" y="84126"/>
                </a:lnTo>
                <a:lnTo>
                  <a:pt x="157250" y="80214"/>
                </a:lnTo>
                <a:lnTo>
                  <a:pt x="165793" y="76336"/>
                </a:lnTo>
                <a:lnTo>
                  <a:pt x="192219" y="65254"/>
                </a:lnTo>
                <a:lnTo>
                  <a:pt x="208156" y="58743"/>
                </a:lnTo>
                <a:lnTo>
                  <a:pt x="236023" y="48122"/>
                </a:lnTo>
                <a:lnTo>
                  <a:pt x="273132" y="35002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8"/>
          <p:cNvSpPr/>
          <p:nvPr/>
        </p:nvSpPr>
        <p:spPr>
          <a:xfrm>
            <a:off x="2926080" y="4994909"/>
            <a:ext cx="308610" cy="228601"/>
          </a:xfrm>
          <a:custGeom>
            <a:avLst/>
            <a:gdLst/>
            <a:ahLst/>
            <a:cxnLst/>
            <a:rect l="0" t="0" r="0" b="0"/>
            <a:pathLst>
              <a:path w="308610" h="228601">
                <a:moveTo>
                  <a:pt x="0" y="228600"/>
                </a:moveTo>
                <a:lnTo>
                  <a:pt x="6067" y="216465"/>
                </a:lnTo>
                <a:lnTo>
                  <a:pt x="9125" y="211620"/>
                </a:lnTo>
                <a:lnTo>
                  <a:pt x="12433" y="207120"/>
                </a:lnTo>
                <a:lnTo>
                  <a:pt x="15909" y="202850"/>
                </a:lnTo>
                <a:lnTo>
                  <a:pt x="19496" y="197463"/>
                </a:lnTo>
                <a:lnTo>
                  <a:pt x="23157" y="191332"/>
                </a:lnTo>
                <a:lnTo>
                  <a:pt x="26868" y="184705"/>
                </a:lnTo>
                <a:lnTo>
                  <a:pt x="30612" y="179017"/>
                </a:lnTo>
                <a:lnTo>
                  <a:pt x="34378" y="173955"/>
                </a:lnTo>
                <a:lnTo>
                  <a:pt x="38158" y="169310"/>
                </a:lnTo>
                <a:lnTo>
                  <a:pt x="43218" y="164943"/>
                </a:lnTo>
                <a:lnTo>
                  <a:pt x="49132" y="160762"/>
                </a:lnTo>
                <a:lnTo>
                  <a:pt x="55615" y="156705"/>
                </a:lnTo>
                <a:lnTo>
                  <a:pt x="61206" y="151460"/>
                </a:lnTo>
                <a:lnTo>
                  <a:pt x="66204" y="145424"/>
                </a:lnTo>
                <a:lnTo>
                  <a:pt x="70806" y="138859"/>
                </a:lnTo>
                <a:lnTo>
                  <a:pt x="78954" y="130673"/>
                </a:lnTo>
                <a:lnTo>
                  <a:pt x="89466" y="121405"/>
                </a:lnTo>
                <a:lnTo>
                  <a:pt x="101554" y="111417"/>
                </a:lnTo>
                <a:lnTo>
                  <a:pt x="114692" y="102218"/>
                </a:lnTo>
                <a:lnTo>
                  <a:pt x="128531" y="93545"/>
                </a:lnTo>
                <a:lnTo>
                  <a:pt x="154915" y="78406"/>
                </a:lnTo>
                <a:lnTo>
                  <a:pt x="175108" y="67444"/>
                </a:lnTo>
                <a:lnTo>
                  <a:pt x="202709" y="51565"/>
                </a:lnTo>
                <a:lnTo>
                  <a:pt x="232333" y="34348"/>
                </a:lnTo>
                <a:lnTo>
                  <a:pt x="243788" y="27979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9"/>
          <p:cNvSpPr/>
          <p:nvPr/>
        </p:nvSpPr>
        <p:spPr>
          <a:xfrm>
            <a:off x="3429000" y="4709159"/>
            <a:ext cx="297180" cy="182881"/>
          </a:xfrm>
          <a:custGeom>
            <a:avLst/>
            <a:gdLst/>
            <a:ahLst/>
            <a:cxnLst/>
            <a:rect l="0" t="0" r="0" b="0"/>
            <a:pathLst>
              <a:path w="297180" h="182881">
                <a:moveTo>
                  <a:pt x="0" y="182880"/>
                </a:moveTo>
                <a:lnTo>
                  <a:pt x="6067" y="176813"/>
                </a:lnTo>
                <a:lnTo>
                  <a:pt x="15475" y="169945"/>
                </a:lnTo>
                <a:lnTo>
                  <a:pt x="58771" y="139819"/>
                </a:lnTo>
                <a:lnTo>
                  <a:pt x="68391" y="132583"/>
                </a:lnTo>
                <a:lnTo>
                  <a:pt x="76074" y="126489"/>
                </a:lnTo>
                <a:lnTo>
                  <a:pt x="83735" y="121156"/>
                </a:lnTo>
                <a:lnTo>
                  <a:pt x="91384" y="116331"/>
                </a:lnTo>
                <a:lnTo>
                  <a:pt x="99023" y="111844"/>
                </a:lnTo>
                <a:lnTo>
                  <a:pt x="106655" y="107583"/>
                </a:lnTo>
                <a:lnTo>
                  <a:pt x="121909" y="99461"/>
                </a:lnTo>
                <a:lnTo>
                  <a:pt x="190500" y="64781"/>
                </a:lnTo>
                <a:lnTo>
                  <a:pt x="196849" y="60968"/>
                </a:lnTo>
                <a:lnTo>
                  <a:pt x="202353" y="57155"/>
                </a:lnTo>
                <a:lnTo>
                  <a:pt x="207292" y="53343"/>
                </a:lnTo>
                <a:lnTo>
                  <a:pt x="213124" y="49533"/>
                </a:lnTo>
                <a:lnTo>
                  <a:pt x="219553" y="45722"/>
                </a:lnTo>
                <a:lnTo>
                  <a:pt x="226378" y="41911"/>
                </a:lnTo>
                <a:lnTo>
                  <a:pt x="240736" y="34291"/>
                </a:lnTo>
                <a:lnTo>
                  <a:pt x="270649" y="19051"/>
                </a:lnTo>
                <a:lnTo>
                  <a:pt x="276953" y="15241"/>
                </a:lnTo>
                <a:lnTo>
                  <a:pt x="282425" y="11430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0"/>
          <p:cNvSpPr/>
          <p:nvPr/>
        </p:nvSpPr>
        <p:spPr>
          <a:xfrm>
            <a:off x="3760470" y="4549139"/>
            <a:ext cx="102871" cy="57151"/>
          </a:xfrm>
          <a:custGeom>
            <a:avLst/>
            <a:gdLst/>
            <a:ahLst/>
            <a:cxnLst/>
            <a:rect l="0" t="0" r="0" b="0"/>
            <a:pathLst>
              <a:path w="102871" h="57151">
                <a:moveTo>
                  <a:pt x="0" y="57150"/>
                </a:moveTo>
                <a:lnTo>
                  <a:pt x="25750" y="31400"/>
                </a:lnTo>
                <a:lnTo>
                  <a:pt x="29866" y="28554"/>
                </a:lnTo>
                <a:lnTo>
                  <a:pt x="33881" y="26656"/>
                </a:lnTo>
                <a:lnTo>
                  <a:pt x="37827" y="25391"/>
                </a:lnTo>
                <a:lnTo>
                  <a:pt x="42998" y="23277"/>
                </a:lnTo>
                <a:lnTo>
                  <a:pt x="48985" y="20598"/>
                </a:lnTo>
                <a:lnTo>
                  <a:pt x="55517" y="17542"/>
                </a:lnTo>
                <a:lnTo>
                  <a:pt x="61141" y="15505"/>
                </a:lnTo>
                <a:lnTo>
                  <a:pt x="66161" y="14147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1"/>
          <p:cNvSpPr/>
          <p:nvPr/>
        </p:nvSpPr>
        <p:spPr>
          <a:xfrm>
            <a:off x="4057650" y="4514850"/>
            <a:ext cx="320041" cy="102870"/>
          </a:xfrm>
          <a:custGeom>
            <a:avLst/>
            <a:gdLst/>
            <a:ahLst/>
            <a:cxnLst/>
            <a:rect l="0" t="0" r="0" b="0"/>
            <a:pathLst>
              <a:path w="320041" h="102870">
                <a:moveTo>
                  <a:pt x="0" y="0"/>
                </a:moveTo>
                <a:lnTo>
                  <a:pt x="18203" y="6067"/>
                </a:lnTo>
                <a:lnTo>
                  <a:pt x="24835" y="9125"/>
                </a:lnTo>
                <a:lnTo>
                  <a:pt x="30526" y="12433"/>
                </a:lnTo>
                <a:lnTo>
                  <a:pt x="35591" y="15909"/>
                </a:lnTo>
                <a:lnTo>
                  <a:pt x="41507" y="19495"/>
                </a:lnTo>
                <a:lnTo>
                  <a:pt x="47992" y="23157"/>
                </a:lnTo>
                <a:lnTo>
                  <a:pt x="54854" y="26868"/>
                </a:lnTo>
                <a:lnTo>
                  <a:pt x="61969" y="29342"/>
                </a:lnTo>
                <a:lnTo>
                  <a:pt x="69253" y="30991"/>
                </a:lnTo>
                <a:lnTo>
                  <a:pt x="76648" y="32091"/>
                </a:lnTo>
                <a:lnTo>
                  <a:pt x="84118" y="34093"/>
                </a:lnTo>
                <a:lnTo>
                  <a:pt x="91639" y="36699"/>
                </a:lnTo>
                <a:lnTo>
                  <a:pt x="99192" y="39706"/>
                </a:lnTo>
                <a:lnTo>
                  <a:pt x="113118" y="44250"/>
                </a:lnTo>
                <a:lnTo>
                  <a:pt x="152298" y="56073"/>
                </a:lnTo>
                <a:lnTo>
                  <a:pt x="172652" y="62782"/>
                </a:lnTo>
                <a:lnTo>
                  <a:pt x="258031" y="93231"/>
                </a:lnTo>
                <a:lnTo>
                  <a:pt x="269810" y="96444"/>
                </a:lnTo>
                <a:lnTo>
                  <a:pt x="280203" y="98586"/>
                </a:lnTo>
                <a:lnTo>
                  <a:pt x="320040" y="1028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2"/>
          <p:cNvSpPr/>
          <p:nvPr/>
        </p:nvSpPr>
        <p:spPr>
          <a:xfrm>
            <a:off x="4720590" y="4777739"/>
            <a:ext cx="251461" cy="91441"/>
          </a:xfrm>
          <a:custGeom>
            <a:avLst/>
            <a:gdLst/>
            <a:ahLst/>
            <a:cxnLst/>
            <a:rect l="0" t="0" r="0" b="0"/>
            <a:pathLst>
              <a:path w="251461" h="91441">
                <a:moveTo>
                  <a:pt x="0" y="0"/>
                </a:moveTo>
                <a:lnTo>
                  <a:pt x="63635" y="15909"/>
                </a:lnTo>
                <a:lnTo>
                  <a:pt x="75443" y="19496"/>
                </a:lnTo>
                <a:lnTo>
                  <a:pt x="85856" y="23158"/>
                </a:lnTo>
                <a:lnTo>
                  <a:pt x="95337" y="26869"/>
                </a:lnTo>
                <a:lnTo>
                  <a:pt x="104198" y="30612"/>
                </a:lnTo>
                <a:lnTo>
                  <a:pt x="120816" y="38159"/>
                </a:lnTo>
                <a:lnTo>
                  <a:pt x="127534" y="40680"/>
                </a:lnTo>
                <a:lnTo>
                  <a:pt x="133283" y="42360"/>
                </a:lnTo>
                <a:lnTo>
                  <a:pt x="138385" y="43480"/>
                </a:lnTo>
                <a:lnTo>
                  <a:pt x="144326" y="45497"/>
                </a:lnTo>
                <a:lnTo>
                  <a:pt x="150828" y="48112"/>
                </a:lnTo>
                <a:lnTo>
                  <a:pt x="157702" y="51125"/>
                </a:lnTo>
                <a:lnTo>
                  <a:pt x="172112" y="57859"/>
                </a:lnTo>
                <a:lnTo>
                  <a:pt x="179512" y="61433"/>
                </a:lnTo>
                <a:lnTo>
                  <a:pt x="189525" y="65085"/>
                </a:lnTo>
                <a:lnTo>
                  <a:pt x="201280" y="68790"/>
                </a:lnTo>
                <a:lnTo>
                  <a:pt x="251460" y="914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3"/>
          <p:cNvSpPr/>
          <p:nvPr/>
        </p:nvSpPr>
        <p:spPr>
          <a:xfrm>
            <a:off x="5269229" y="4960619"/>
            <a:ext cx="251462" cy="57151"/>
          </a:xfrm>
          <a:custGeom>
            <a:avLst/>
            <a:gdLst/>
            <a:ahLst/>
            <a:cxnLst/>
            <a:rect l="0" t="0" r="0" b="0"/>
            <a:pathLst>
              <a:path w="251462" h="57151">
                <a:moveTo>
                  <a:pt x="0" y="0"/>
                </a:moveTo>
                <a:lnTo>
                  <a:pt x="18204" y="0"/>
                </a:lnTo>
                <a:lnTo>
                  <a:pt x="26106" y="1270"/>
                </a:lnTo>
                <a:lnTo>
                  <a:pt x="33914" y="3387"/>
                </a:lnTo>
                <a:lnTo>
                  <a:pt x="41660" y="6068"/>
                </a:lnTo>
                <a:lnTo>
                  <a:pt x="48093" y="7856"/>
                </a:lnTo>
                <a:lnTo>
                  <a:pt x="53652" y="9047"/>
                </a:lnTo>
                <a:lnTo>
                  <a:pt x="58628" y="9841"/>
                </a:lnTo>
                <a:lnTo>
                  <a:pt x="63216" y="10371"/>
                </a:lnTo>
                <a:lnTo>
                  <a:pt x="67544" y="10724"/>
                </a:lnTo>
                <a:lnTo>
                  <a:pt x="71700" y="10960"/>
                </a:lnTo>
                <a:lnTo>
                  <a:pt x="82090" y="13656"/>
                </a:lnTo>
                <a:lnTo>
                  <a:pt x="113955" y="23427"/>
                </a:lnTo>
                <a:lnTo>
                  <a:pt x="126770" y="27048"/>
                </a:lnTo>
                <a:lnTo>
                  <a:pt x="136584" y="29462"/>
                </a:lnTo>
                <a:lnTo>
                  <a:pt x="144396" y="31072"/>
                </a:lnTo>
                <a:lnTo>
                  <a:pt x="152144" y="33414"/>
                </a:lnTo>
                <a:lnTo>
                  <a:pt x="159850" y="36246"/>
                </a:lnTo>
                <a:lnTo>
                  <a:pt x="167527" y="39404"/>
                </a:lnTo>
                <a:lnTo>
                  <a:pt x="175185" y="41510"/>
                </a:lnTo>
                <a:lnTo>
                  <a:pt x="182830" y="42913"/>
                </a:lnTo>
                <a:lnTo>
                  <a:pt x="190467" y="43849"/>
                </a:lnTo>
                <a:lnTo>
                  <a:pt x="198098" y="45743"/>
                </a:lnTo>
                <a:lnTo>
                  <a:pt x="205726" y="48276"/>
                </a:lnTo>
                <a:lnTo>
                  <a:pt x="213351" y="51234"/>
                </a:lnTo>
                <a:lnTo>
                  <a:pt x="219704" y="53206"/>
                </a:lnTo>
                <a:lnTo>
                  <a:pt x="225210" y="54521"/>
                </a:lnTo>
                <a:lnTo>
                  <a:pt x="230150" y="55397"/>
                </a:lnTo>
                <a:lnTo>
                  <a:pt x="234714" y="55982"/>
                </a:lnTo>
                <a:lnTo>
                  <a:pt x="239026" y="56372"/>
                </a:lnTo>
                <a:lnTo>
                  <a:pt x="251461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4"/>
          <p:cNvSpPr/>
          <p:nvPr/>
        </p:nvSpPr>
        <p:spPr>
          <a:xfrm>
            <a:off x="5840729" y="5120639"/>
            <a:ext cx="297181" cy="114301"/>
          </a:xfrm>
          <a:custGeom>
            <a:avLst/>
            <a:gdLst/>
            <a:ahLst/>
            <a:cxnLst/>
            <a:rect l="0" t="0" r="0" b="0"/>
            <a:pathLst>
              <a:path w="297181" h="114301">
                <a:moveTo>
                  <a:pt x="0" y="0"/>
                </a:moveTo>
                <a:lnTo>
                  <a:pt x="18204" y="6069"/>
                </a:lnTo>
                <a:lnTo>
                  <a:pt x="26106" y="9126"/>
                </a:lnTo>
                <a:lnTo>
                  <a:pt x="33915" y="12434"/>
                </a:lnTo>
                <a:lnTo>
                  <a:pt x="41660" y="15909"/>
                </a:lnTo>
                <a:lnTo>
                  <a:pt x="76832" y="32937"/>
                </a:lnTo>
                <a:lnTo>
                  <a:pt x="94401" y="39738"/>
                </a:lnTo>
                <a:lnTo>
                  <a:pt x="115004" y="46812"/>
                </a:lnTo>
                <a:lnTo>
                  <a:pt x="137630" y="54068"/>
                </a:lnTo>
                <a:lnTo>
                  <a:pt x="155254" y="60176"/>
                </a:lnTo>
                <a:lnTo>
                  <a:pt x="169542" y="65518"/>
                </a:lnTo>
                <a:lnTo>
                  <a:pt x="181609" y="70349"/>
                </a:lnTo>
                <a:lnTo>
                  <a:pt x="194732" y="74839"/>
                </a:lnTo>
                <a:lnTo>
                  <a:pt x="208562" y="79103"/>
                </a:lnTo>
                <a:lnTo>
                  <a:pt x="222862" y="83215"/>
                </a:lnTo>
                <a:lnTo>
                  <a:pt x="236205" y="88497"/>
                </a:lnTo>
                <a:lnTo>
                  <a:pt x="248910" y="94558"/>
                </a:lnTo>
                <a:lnTo>
                  <a:pt x="297180" y="1143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5"/>
          <p:cNvSpPr/>
          <p:nvPr/>
        </p:nvSpPr>
        <p:spPr>
          <a:xfrm>
            <a:off x="6526530" y="5383529"/>
            <a:ext cx="297180" cy="160022"/>
          </a:xfrm>
          <a:custGeom>
            <a:avLst/>
            <a:gdLst/>
            <a:ahLst/>
            <a:cxnLst/>
            <a:rect l="0" t="0" r="0" b="0"/>
            <a:pathLst>
              <a:path w="297180" h="160022">
                <a:moveTo>
                  <a:pt x="0" y="0"/>
                </a:moveTo>
                <a:lnTo>
                  <a:pt x="18203" y="6068"/>
                </a:lnTo>
                <a:lnTo>
                  <a:pt x="24836" y="9125"/>
                </a:lnTo>
                <a:lnTo>
                  <a:pt x="30527" y="12434"/>
                </a:lnTo>
                <a:lnTo>
                  <a:pt x="35591" y="15909"/>
                </a:lnTo>
                <a:lnTo>
                  <a:pt x="42777" y="19497"/>
                </a:lnTo>
                <a:lnTo>
                  <a:pt x="51378" y="23158"/>
                </a:lnTo>
                <a:lnTo>
                  <a:pt x="60922" y="26868"/>
                </a:lnTo>
                <a:lnTo>
                  <a:pt x="72364" y="33153"/>
                </a:lnTo>
                <a:lnTo>
                  <a:pt x="85073" y="41152"/>
                </a:lnTo>
                <a:lnTo>
                  <a:pt x="98625" y="50295"/>
                </a:lnTo>
                <a:lnTo>
                  <a:pt x="111470" y="57660"/>
                </a:lnTo>
                <a:lnTo>
                  <a:pt x="123843" y="63840"/>
                </a:lnTo>
                <a:lnTo>
                  <a:pt x="135902" y="69230"/>
                </a:lnTo>
                <a:lnTo>
                  <a:pt x="145211" y="74094"/>
                </a:lnTo>
                <a:lnTo>
                  <a:pt x="152687" y="78606"/>
                </a:lnTo>
                <a:lnTo>
                  <a:pt x="158941" y="82884"/>
                </a:lnTo>
                <a:lnTo>
                  <a:pt x="168191" y="88276"/>
                </a:lnTo>
                <a:lnTo>
                  <a:pt x="179438" y="94411"/>
                </a:lnTo>
                <a:lnTo>
                  <a:pt x="192015" y="101040"/>
                </a:lnTo>
                <a:lnTo>
                  <a:pt x="201670" y="106731"/>
                </a:lnTo>
                <a:lnTo>
                  <a:pt x="209376" y="111794"/>
                </a:lnTo>
                <a:lnTo>
                  <a:pt x="215784" y="116439"/>
                </a:lnTo>
                <a:lnTo>
                  <a:pt x="221326" y="119537"/>
                </a:lnTo>
                <a:lnTo>
                  <a:pt x="226291" y="121601"/>
                </a:lnTo>
                <a:lnTo>
                  <a:pt x="230870" y="122977"/>
                </a:lnTo>
                <a:lnTo>
                  <a:pt x="236463" y="125165"/>
                </a:lnTo>
                <a:lnTo>
                  <a:pt x="242732" y="127894"/>
                </a:lnTo>
                <a:lnTo>
                  <a:pt x="297179" y="1600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6"/>
          <p:cNvSpPr/>
          <p:nvPr/>
        </p:nvSpPr>
        <p:spPr>
          <a:xfrm>
            <a:off x="3589020" y="2971800"/>
            <a:ext cx="57151" cy="308610"/>
          </a:xfrm>
          <a:custGeom>
            <a:avLst/>
            <a:gdLst/>
            <a:ahLst/>
            <a:cxnLst/>
            <a:rect l="0" t="0" r="0" b="0"/>
            <a:pathLst>
              <a:path w="57151" h="308610">
                <a:moveTo>
                  <a:pt x="0" y="0"/>
                </a:moveTo>
                <a:lnTo>
                  <a:pt x="0" y="15909"/>
                </a:lnTo>
                <a:lnTo>
                  <a:pt x="1270" y="19495"/>
                </a:lnTo>
                <a:lnTo>
                  <a:pt x="3386" y="23157"/>
                </a:lnTo>
                <a:lnTo>
                  <a:pt x="6067" y="26868"/>
                </a:lnTo>
                <a:lnTo>
                  <a:pt x="7855" y="30612"/>
                </a:lnTo>
                <a:lnTo>
                  <a:pt x="9046" y="34378"/>
                </a:lnTo>
                <a:lnTo>
                  <a:pt x="9841" y="38158"/>
                </a:lnTo>
                <a:lnTo>
                  <a:pt x="11641" y="44488"/>
                </a:lnTo>
                <a:lnTo>
                  <a:pt x="17026" y="61683"/>
                </a:lnTo>
                <a:lnTo>
                  <a:pt x="18971" y="70331"/>
                </a:lnTo>
                <a:lnTo>
                  <a:pt x="20267" y="78638"/>
                </a:lnTo>
                <a:lnTo>
                  <a:pt x="21131" y="86715"/>
                </a:lnTo>
                <a:lnTo>
                  <a:pt x="22977" y="98449"/>
                </a:lnTo>
                <a:lnTo>
                  <a:pt x="28415" y="128422"/>
                </a:lnTo>
                <a:lnTo>
                  <a:pt x="30373" y="141495"/>
                </a:lnTo>
                <a:lnTo>
                  <a:pt x="31679" y="152749"/>
                </a:lnTo>
                <a:lnTo>
                  <a:pt x="32549" y="162793"/>
                </a:lnTo>
                <a:lnTo>
                  <a:pt x="33129" y="172029"/>
                </a:lnTo>
                <a:lnTo>
                  <a:pt x="33774" y="189064"/>
                </a:lnTo>
                <a:lnTo>
                  <a:pt x="34137" y="212934"/>
                </a:lnTo>
                <a:lnTo>
                  <a:pt x="35458" y="219426"/>
                </a:lnTo>
                <a:lnTo>
                  <a:pt x="37609" y="225024"/>
                </a:lnTo>
                <a:lnTo>
                  <a:pt x="40312" y="230026"/>
                </a:lnTo>
                <a:lnTo>
                  <a:pt x="42114" y="235900"/>
                </a:lnTo>
                <a:lnTo>
                  <a:pt x="43316" y="242357"/>
                </a:lnTo>
                <a:lnTo>
                  <a:pt x="44117" y="249201"/>
                </a:lnTo>
                <a:lnTo>
                  <a:pt x="44652" y="256304"/>
                </a:lnTo>
                <a:lnTo>
                  <a:pt x="45008" y="263579"/>
                </a:lnTo>
                <a:lnTo>
                  <a:pt x="45245" y="270969"/>
                </a:lnTo>
                <a:lnTo>
                  <a:pt x="46673" y="278436"/>
                </a:lnTo>
                <a:lnTo>
                  <a:pt x="48895" y="285954"/>
                </a:lnTo>
                <a:lnTo>
                  <a:pt x="57150" y="3086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7"/>
          <p:cNvSpPr/>
          <p:nvPr/>
        </p:nvSpPr>
        <p:spPr>
          <a:xfrm>
            <a:off x="3669029" y="3543300"/>
            <a:ext cx="45722" cy="205740"/>
          </a:xfrm>
          <a:custGeom>
            <a:avLst/>
            <a:gdLst/>
            <a:ahLst/>
            <a:cxnLst/>
            <a:rect l="0" t="0" r="0" b="0"/>
            <a:pathLst>
              <a:path w="45722" h="205740">
                <a:moveTo>
                  <a:pt x="0" y="0"/>
                </a:moveTo>
                <a:lnTo>
                  <a:pt x="6069" y="18203"/>
                </a:lnTo>
                <a:lnTo>
                  <a:pt x="9126" y="28645"/>
                </a:lnTo>
                <a:lnTo>
                  <a:pt x="15910" y="53794"/>
                </a:lnTo>
                <a:lnTo>
                  <a:pt x="18226" y="66342"/>
                </a:lnTo>
                <a:lnTo>
                  <a:pt x="19771" y="78518"/>
                </a:lnTo>
                <a:lnTo>
                  <a:pt x="20801" y="90445"/>
                </a:lnTo>
                <a:lnTo>
                  <a:pt x="22758" y="99667"/>
                </a:lnTo>
                <a:lnTo>
                  <a:pt x="25332" y="107084"/>
                </a:lnTo>
                <a:lnTo>
                  <a:pt x="28318" y="113299"/>
                </a:lnTo>
                <a:lnTo>
                  <a:pt x="30309" y="118713"/>
                </a:lnTo>
                <a:lnTo>
                  <a:pt x="31636" y="123592"/>
                </a:lnTo>
                <a:lnTo>
                  <a:pt x="32521" y="128114"/>
                </a:lnTo>
                <a:lnTo>
                  <a:pt x="33111" y="133669"/>
                </a:lnTo>
                <a:lnTo>
                  <a:pt x="33504" y="139913"/>
                </a:lnTo>
                <a:lnTo>
                  <a:pt x="33766" y="146615"/>
                </a:lnTo>
                <a:lnTo>
                  <a:pt x="34135" y="174251"/>
                </a:lnTo>
                <a:lnTo>
                  <a:pt x="35457" y="182207"/>
                </a:lnTo>
                <a:lnTo>
                  <a:pt x="37608" y="188781"/>
                </a:lnTo>
                <a:lnTo>
                  <a:pt x="45721" y="2057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8"/>
          <p:cNvSpPr/>
          <p:nvPr/>
        </p:nvSpPr>
        <p:spPr>
          <a:xfrm>
            <a:off x="3703320" y="3851909"/>
            <a:ext cx="1" cy="148592"/>
          </a:xfrm>
          <a:custGeom>
            <a:avLst/>
            <a:gdLst/>
            <a:ahLst/>
            <a:cxnLst/>
            <a:rect l="0" t="0" r="0" b="0"/>
            <a:pathLst>
              <a:path w="1" h="148592">
                <a:moveTo>
                  <a:pt x="0" y="0"/>
                </a:moveTo>
                <a:lnTo>
                  <a:pt x="0" y="1485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9"/>
          <p:cNvSpPr/>
          <p:nvPr/>
        </p:nvSpPr>
        <p:spPr>
          <a:xfrm>
            <a:off x="3714750" y="4057650"/>
            <a:ext cx="34291" cy="182880"/>
          </a:xfrm>
          <a:custGeom>
            <a:avLst/>
            <a:gdLst/>
            <a:ahLst/>
            <a:cxnLst/>
            <a:rect l="0" t="0" r="0" b="0"/>
            <a:pathLst>
              <a:path w="34291" h="182880">
                <a:moveTo>
                  <a:pt x="0" y="0"/>
                </a:moveTo>
                <a:lnTo>
                  <a:pt x="0" y="25750"/>
                </a:lnTo>
                <a:lnTo>
                  <a:pt x="1270" y="32406"/>
                </a:lnTo>
                <a:lnTo>
                  <a:pt x="3386" y="40654"/>
                </a:lnTo>
                <a:lnTo>
                  <a:pt x="6067" y="49962"/>
                </a:lnTo>
                <a:lnTo>
                  <a:pt x="9125" y="58708"/>
                </a:lnTo>
                <a:lnTo>
                  <a:pt x="12433" y="67078"/>
                </a:lnTo>
                <a:lnTo>
                  <a:pt x="15909" y="75199"/>
                </a:lnTo>
                <a:lnTo>
                  <a:pt x="19496" y="89503"/>
                </a:lnTo>
                <a:lnTo>
                  <a:pt x="23157" y="107928"/>
                </a:lnTo>
                <a:lnTo>
                  <a:pt x="29342" y="144488"/>
                </a:lnTo>
                <a:lnTo>
                  <a:pt x="30991" y="156015"/>
                </a:lnTo>
                <a:lnTo>
                  <a:pt x="34290" y="1828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0"/>
          <p:cNvSpPr/>
          <p:nvPr/>
        </p:nvSpPr>
        <p:spPr>
          <a:xfrm>
            <a:off x="3783329" y="4343400"/>
            <a:ext cx="22862" cy="57151"/>
          </a:xfrm>
          <a:custGeom>
            <a:avLst/>
            <a:gdLst/>
            <a:ahLst/>
            <a:cxnLst/>
            <a:rect l="0" t="0" r="0" b="0"/>
            <a:pathLst>
              <a:path w="22862" h="57151">
                <a:moveTo>
                  <a:pt x="0" y="0"/>
                </a:moveTo>
                <a:lnTo>
                  <a:pt x="6069" y="12135"/>
                </a:lnTo>
                <a:lnTo>
                  <a:pt x="7856" y="16980"/>
                </a:lnTo>
                <a:lnTo>
                  <a:pt x="9048" y="21480"/>
                </a:lnTo>
                <a:lnTo>
                  <a:pt x="9842" y="25750"/>
                </a:lnTo>
                <a:lnTo>
                  <a:pt x="11642" y="29866"/>
                </a:lnTo>
                <a:lnTo>
                  <a:pt x="14111" y="33881"/>
                </a:lnTo>
                <a:lnTo>
                  <a:pt x="20268" y="42212"/>
                </a:lnTo>
                <a:lnTo>
                  <a:pt x="22861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1"/>
          <p:cNvSpPr/>
          <p:nvPr/>
        </p:nvSpPr>
        <p:spPr>
          <a:xfrm>
            <a:off x="3806190" y="4400550"/>
            <a:ext cx="22861" cy="57151"/>
          </a:xfrm>
          <a:custGeom>
            <a:avLst/>
            <a:gdLst/>
            <a:ahLst/>
            <a:cxnLst/>
            <a:rect l="0" t="0" r="0" b="0"/>
            <a:pathLst>
              <a:path w="22861" h="57151">
                <a:moveTo>
                  <a:pt x="0" y="0"/>
                </a:moveTo>
                <a:lnTo>
                  <a:pt x="6068" y="12135"/>
                </a:lnTo>
                <a:lnTo>
                  <a:pt x="7855" y="16980"/>
                </a:lnTo>
                <a:lnTo>
                  <a:pt x="9046" y="21480"/>
                </a:lnTo>
                <a:lnTo>
                  <a:pt x="9841" y="25749"/>
                </a:lnTo>
                <a:lnTo>
                  <a:pt x="10370" y="29866"/>
                </a:lnTo>
                <a:lnTo>
                  <a:pt x="10723" y="33880"/>
                </a:lnTo>
                <a:lnTo>
                  <a:pt x="10959" y="37827"/>
                </a:lnTo>
                <a:lnTo>
                  <a:pt x="12386" y="40458"/>
                </a:lnTo>
                <a:lnTo>
                  <a:pt x="14607" y="42212"/>
                </a:lnTo>
                <a:lnTo>
                  <a:pt x="17358" y="43381"/>
                </a:lnTo>
                <a:lnTo>
                  <a:pt x="19192" y="45430"/>
                </a:lnTo>
                <a:lnTo>
                  <a:pt x="20414" y="48067"/>
                </a:lnTo>
                <a:lnTo>
                  <a:pt x="22860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tangent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common internal tangent intersects the segment joining the centers.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 t="11782" r="3049" b="17528"/>
          <a:stretch>
            <a:fillRect/>
          </a:stretch>
        </p:blipFill>
        <p:spPr bwMode="auto">
          <a:xfrm>
            <a:off x="981075" y="3276600"/>
            <a:ext cx="70199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tangent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external tangent does not intersect the segment joining the centers.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 l="13979" t="11429" r="38709" b="17143"/>
          <a:stretch>
            <a:fillRect/>
          </a:stretch>
        </p:blipFill>
        <p:spPr bwMode="auto">
          <a:xfrm>
            <a:off x="2590800" y="2895600"/>
            <a:ext cx="4953000" cy="281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Internal or External?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1905000"/>
            <a:ext cx="4191000" cy="2211388"/>
          </a:xfrm>
          <a:noFill/>
          <a:ln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rcRect t="8516" r="4347"/>
          <a:stretch>
            <a:fillRect/>
          </a:stretch>
        </p:blipFill>
        <p:spPr bwMode="auto">
          <a:xfrm>
            <a:off x="4953000" y="3352800"/>
            <a:ext cx="3352800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07"/>
          <p:cNvSpPr/>
          <p:nvPr/>
        </p:nvSpPr>
        <p:spPr>
          <a:xfrm>
            <a:off x="1179349" y="3703754"/>
            <a:ext cx="3758411" cy="1245376"/>
          </a:xfrm>
          <a:custGeom>
            <a:avLst/>
            <a:gdLst/>
            <a:ahLst/>
            <a:cxnLst/>
            <a:rect l="0" t="0" r="0" b="0"/>
            <a:pathLst>
              <a:path w="3758411" h="1245376">
                <a:moveTo>
                  <a:pt x="20801" y="765375"/>
                </a:moveTo>
                <a:lnTo>
                  <a:pt x="4892" y="765375"/>
                </a:lnTo>
                <a:lnTo>
                  <a:pt x="2575" y="767916"/>
                </a:lnTo>
                <a:lnTo>
                  <a:pt x="1030" y="772149"/>
                </a:lnTo>
                <a:lnTo>
                  <a:pt x="0" y="777511"/>
                </a:lnTo>
                <a:lnTo>
                  <a:pt x="584" y="782356"/>
                </a:lnTo>
                <a:lnTo>
                  <a:pt x="2243" y="786856"/>
                </a:lnTo>
                <a:lnTo>
                  <a:pt x="8743" y="796512"/>
                </a:lnTo>
                <a:lnTo>
                  <a:pt x="26682" y="814959"/>
                </a:lnTo>
                <a:lnTo>
                  <a:pt x="40771" y="824666"/>
                </a:lnTo>
                <a:lnTo>
                  <a:pt x="52113" y="829827"/>
                </a:lnTo>
                <a:lnTo>
                  <a:pt x="65638" y="832732"/>
                </a:lnTo>
                <a:lnTo>
                  <a:pt x="69742" y="833140"/>
                </a:lnTo>
                <a:lnTo>
                  <a:pt x="73749" y="832142"/>
                </a:lnTo>
                <a:lnTo>
                  <a:pt x="104821" y="815682"/>
                </a:lnTo>
                <a:lnTo>
                  <a:pt x="114447" y="813134"/>
                </a:lnTo>
                <a:lnTo>
                  <a:pt x="118791" y="809914"/>
                </a:lnTo>
                <a:lnTo>
                  <a:pt x="150905" y="773389"/>
                </a:lnTo>
                <a:lnTo>
                  <a:pt x="176049" y="747571"/>
                </a:lnTo>
                <a:lnTo>
                  <a:pt x="191823" y="721479"/>
                </a:lnTo>
                <a:lnTo>
                  <a:pt x="206031" y="691256"/>
                </a:lnTo>
                <a:lnTo>
                  <a:pt x="221169" y="652821"/>
                </a:lnTo>
                <a:lnTo>
                  <a:pt x="233698" y="618573"/>
                </a:lnTo>
                <a:lnTo>
                  <a:pt x="246724" y="586694"/>
                </a:lnTo>
                <a:lnTo>
                  <a:pt x="259217" y="551341"/>
                </a:lnTo>
                <a:lnTo>
                  <a:pt x="266464" y="520389"/>
                </a:lnTo>
                <a:lnTo>
                  <a:pt x="273930" y="484930"/>
                </a:lnTo>
                <a:lnTo>
                  <a:pt x="287830" y="450193"/>
                </a:lnTo>
                <a:lnTo>
                  <a:pt x="302806" y="420143"/>
                </a:lnTo>
                <a:lnTo>
                  <a:pt x="312920" y="404992"/>
                </a:lnTo>
                <a:lnTo>
                  <a:pt x="317751" y="392459"/>
                </a:lnTo>
                <a:lnTo>
                  <a:pt x="323382" y="384582"/>
                </a:lnTo>
                <a:lnTo>
                  <a:pt x="324122" y="385783"/>
                </a:lnTo>
                <a:lnTo>
                  <a:pt x="319095" y="409487"/>
                </a:lnTo>
                <a:lnTo>
                  <a:pt x="312972" y="443373"/>
                </a:lnTo>
                <a:lnTo>
                  <a:pt x="305279" y="500875"/>
                </a:lnTo>
                <a:lnTo>
                  <a:pt x="294979" y="556803"/>
                </a:lnTo>
                <a:lnTo>
                  <a:pt x="291216" y="580607"/>
                </a:lnTo>
                <a:lnTo>
                  <a:pt x="287035" y="617216"/>
                </a:lnTo>
                <a:lnTo>
                  <a:pt x="287190" y="636123"/>
                </a:lnTo>
                <a:lnTo>
                  <a:pt x="288564" y="656347"/>
                </a:lnTo>
                <a:lnTo>
                  <a:pt x="292206" y="694058"/>
                </a:lnTo>
                <a:lnTo>
                  <a:pt x="295527" y="730839"/>
                </a:lnTo>
                <a:lnTo>
                  <a:pt x="303990" y="762762"/>
                </a:lnTo>
                <a:lnTo>
                  <a:pt x="321955" y="796766"/>
                </a:lnTo>
                <a:lnTo>
                  <a:pt x="333269" y="812917"/>
                </a:lnTo>
                <a:lnTo>
                  <a:pt x="344249" y="821642"/>
                </a:lnTo>
                <a:lnTo>
                  <a:pt x="350733" y="825746"/>
                </a:lnTo>
                <a:lnTo>
                  <a:pt x="364710" y="830307"/>
                </a:lnTo>
                <a:lnTo>
                  <a:pt x="388312" y="833235"/>
                </a:lnTo>
                <a:lnTo>
                  <a:pt x="392808" y="832205"/>
                </a:lnTo>
                <a:lnTo>
                  <a:pt x="424775" y="814417"/>
                </a:lnTo>
                <a:lnTo>
                  <a:pt x="434448" y="807069"/>
                </a:lnTo>
                <a:lnTo>
                  <a:pt x="442981" y="796182"/>
                </a:lnTo>
                <a:lnTo>
                  <a:pt x="458311" y="775774"/>
                </a:lnTo>
                <a:lnTo>
                  <a:pt x="464874" y="768498"/>
                </a:lnTo>
                <a:lnTo>
                  <a:pt x="475553" y="750253"/>
                </a:lnTo>
                <a:lnTo>
                  <a:pt x="483263" y="730714"/>
                </a:lnTo>
                <a:lnTo>
                  <a:pt x="491599" y="694088"/>
                </a:lnTo>
                <a:lnTo>
                  <a:pt x="511167" y="626269"/>
                </a:lnTo>
                <a:lnTo>
                  <a:pt x="519161" y="602788"/>
                </a:lnTo>
                <a:lnTo>
                  <a:pt x="528301" y="578244"/>
                </a:lnTo>
                <a:lnTo>
                  <a:pt x="546076" y="533616"/>
                </a:lnTo>
                <a:lnTo>
                  <a:pt x="558210" y="505315"/>
                </a:lnTo>
                <a:lnTo>
                  <a:pt x="571223" y="487656"/>
                </a:lnTo>
                <a:lnTo>
                  <a:pt x="584203" y="474304"/>
                </a:lnTo>
                <a:lnTo>
                  <a:pt x="610974" y="439088"/>
                </a:lnTo>
                <a:lnTo>
                  <a:pt x="618803" y="430706"/>
                </a:lnTo>
                <a:lnTo>
                  <a:pt x="622669" y="427962"/>
                </a:lnTo>
                <a:lnTo>
                  <a:pt x="630351" y="424914"/>
                </a:lnTo>
                <a:lnTo>
                  <a:pt x="645631" y="422957"/>
                </a:lnTo>
                <a:lnTo>
                  <a:pt x="653256" y="422690"/>
                </a:lnTo>
                <a:lnTo>
                  <a:pt x="655798" y="423888"/>
                </a:lnTo>
                <a:lnTo>
                  <a:pt x="657492" y="425957"/>
                </a:lnTo>
                <a:lnTo>
                  <a:pt x="673017" y="458074"/>
                </a:lnTo>
                <a:lnTo>
                  <a:pt x="676591" y="465258"/>
                </a:lnTo>
                <a:lnTo>
                  <a:pt x="680563" y="480013"/>
                </a:lnTo>
                <a:lnTo>
                  <a:pt x="683113" y="516250"/>
                </a:lnTo>
                <a:lnTo>
                  <a:pt x="686848" y="547973"/>
                </a:lnTo>
                <a:lnTo>
                  <a:pt x="691472" y="583662"/>
                </a:lnTo>
                <a:lnTo>
                  <a:pt x="693527" y="612224"/>
                </a:lnTo>
                <a:lnTo>
                  <a:pt x="694440" y="657938"/>
                </a:lnTo>
                <a:lnTo>
                  <a:pt x="695026" y="737945"/>
                </a:lnTo>
                <a:lnTo>
                  <a:pt x="691720" y="766730"/>
                </a:lnTo>
                <a:lnTo>
                  <a:pt x="684791" y="803983"/>
                </a:lnTo>
                <a:lnTo>
                  <a:pt x="684441" y="803814"/>
                </a:lnTo>
                <a:lnTo>
                  <a:pt x="683879" y="794417"/>
                </a:lnTo>
                <a:lnTo>
                  <a:pt x="683753" y="756960"/>
                </a:lnTo>
                <a:lnTo>
                  <a:pt x="687133" y="742162"/>
                </a:lnTo>
                <a:lnTo>
                  <a:pt x="691598" y="725848"/>
                </a:lnTo>
                <a:lnTo>
                  <a:pt x="696652" y="692704"/>
                </a:lnTo>
                <a:lnTo>
                  <a:pt x="706836" y="661110"/>
                </a:lnTo>
                <a:lnTo>
                  <a:pt x="720781" y="619759"/>
                </a:lnTo>
                <a:lnTo>
                  <a:pt x="732376" y="598634"/>
                </a:lnTo>
                <a:lnTo>
                  <a:pt x="756571" y="562300"/>
                </a:lnTo>
                <a:lnTo>
                  <a:pt x="775800" y="532880"/>
                </a:lnTo>
                <a:lnTo>
                  <a:pt x="805454" y="496683"/>
                </a:lnTo>
                <a:lnTo>
                  <a:pt x="829870" y="474520"/>
                </a:lnTo>
                <a:lnTo>
                  <a:pt x="878762" y="440053"/>
                </a:lnTo>
                <a:lnTo>
                  <a:pt x="895053" y="428248"/>
                </a:lnTo>
                <a:lnTo>
                  <a:pt x="903811" y="425041"/>
                </a:lnTo>
                <a:lnTo>
                  <a:pt x="915881" y="423236"/>
                </a:lnTo>
                <a:lnTo>
                  <a:pt x="919781" y="424252"/>
                </a:lnTo>
                <a:lnTo>
                  <a:pt x="927501" y="428769"/>
                </a:lnTo>
                <a:lnTo>
                  <a:pt x="950433" y="449364"/>
                </a:lnTo>
                <a:lnTo>
                  <a:pt x="952976" y="454371"/>
                </a:lnTo>
                <a:lnTo>
                  <a:pt x="960443" y="490817"/>
                </a:lnTo>
                <a:lnTo>
                  <a:pt x="965469" y="518890"/>
                </a:lnTo>
                <a:lnTo>
                  <a:pt x="968299" y="550244"/>
                </a:lnTo>
                <a:lnTo>
                  <a:pt x="970408" y="583100"/>
                </a:lnTo>
                <a:lnTo>
                  <a:pt x="977241" y="616964"/>
                </a:lnTo>
                <a:lnTo>
                  <a:pt x="979830" y="651129"/>
                </a:lnTo>
                <a:lnTo>
                  <a:pt x="980436" y="673959"/>
                </a:lnTo>
                <a:lnTo>
                  <a:pt x="981868" y="691731"/>
                </a:lnTo>
                <a:lnTo>
                  <a:pt x="988680" y="757666"/>
                </a:lnTo>
                <a:lnTo>
                  <a:pt x="990719" y="785656"/>
                </a:lnTo>
                <a:lnTo>
                  <a:pt x="997935" y="815693"/>
                </a:lnTo>
                <a:lnTo>
                  <a:pt x="1002424" y="823051"/>
                </a:lnTo>
                <a:lnTo>
                  <a:pt x="1024491" y="847371"/>
                </a:lnTo>
                <a:lnTo>
                  <a:pt x="1029018" y="854329"/>
                </a:lnTo>
                <a:lnTo>
                  <a:pt x="1034575" y="858968"/>
                </a:lnTo>
                <a:lnTo>
                  <a:pt x="1040820" y="862061"/>
                </a:lnTo>
                <a:lnTo>
                  <a:pt x="1053263" y="866767"/>
                </a:lnTo>
                <a:lnTo>
                  <a:pt x="1063026" y="873091"/>
                </a:lnTo>
                <a:lnTo>
                  <a:pt x="1068677" y="874016"/>
                </a:lnTo>
                <a:lnTo>
                  <a:pt x="1081730" y="871657"/>
                </a:lnTo>
                <a:lnTo>
                  <a:pt x="1125854" y="852636"/>
                </a:lnTo>
                <a:lnTo>
                  <a:pt x="1154674" y="835398"/>
                </a:lnTo>
                <a:lnTo>
                  <a:pt x="1172868" y="818087"/>
                </a:lnTo>
                <a:lnTo>
                  <a:pt x="1191960" y="793883"/>
                </a:lnTo>
                <a:lnTo>
                  <a:pt x="1217379" y="757725"/>
                </a:lnTo>
                <a:lnTo>
                  <a:pt x="1230000" y="734875"/>
                </a:lnTo>
                <a:lnTo>
                  <a:pt x="1242223" y="709482"/>
                </a:lnTo>
                <a:lnTo>
                  <a:pt x="1254182" y="682393"/>
                </a:lnTo>
                <a:lnTo>
                  <a:pt x="1263425" y="660524"/>
                </a:lnTo>
                <a:lnTo>
                  <a:pt x="1277082" y="626065"/>
                </a:lnTo>
                <a:lnTo>
                  <a:pt x="1283771" y="603922"/>
                </a:lnTo>
                <a:lnTo>
                  <a:pt x="1290771" y="577730"/>
                </a:lnTo>
                <a:lnTo>
                  <a:pt x="1304052" y="525767"/>
                </a:lnTo>
                <a:lnTo>
                  <a:pt x="1314188" y="489973"/>
                </a:lnTo>
                <a:lnTo>
                  <a:pt x="1319539" y="457978"/>
                </a:lnTo>
                <a:lnTo>
                  <a:pt x="1321918" y="423014"/>
                </a:lnTo>
                <a:lnTo>
                  <a:pt x="1322975" y="377842"/>
                </a:lnTo>
                <a:lnTo>
                  <a:pt x="1323814" y="148755"/>
                </a:lnTo>
                <a:lnTo>
                  <a:pt x="1323820" y="189867"/>
                </a:lnTo>
                <a:lnTo>
                  <a:pt x="1320434" y="205217"/>
                </a:lnTo>
                <a:lnTo>
                  <a:pt x="1317753" y="212867"/>
                </a:lnTo>
                <a:lnTo>
                  <a:pt x="1314695" y="231936"/>
                </a:lnTo>
                <a:lnTo>
                  <a:pt x="1311387" y="258620"/>
                </a:lnTo>
                <a:lnTo>
                  <a:pt x="1307912" y="290378"/>
                </a:lnTo>
                <a:lnTo>
                  <a:pt x="1305595" y="316630"/>
                </a:lnTo>
                <a:lnTo>
                  <a:pt x="1304050" y="339212"/>
                </a:lnTo>
                <a:lnTo>
                  <a:pt x="1302334" y="377849"/>
                </a:lnTo>
                <a:lnTo>
                  <a:pt x="1301571" y="411955"/>
                </a:lnTo>
                <a:lnTo>
                  <a:pt x="1297845" y="444047"/>
                </a:lnTo>
                <a:lnTo>
                  <a:pt x="1291956" y="475242"/>
                </a:lnTo>
                <a:lnTo>
                  <a:pt x="1285105" y="506041"/>
                </a:lnTo>
                <a:lnTo>
                  <a:pt x="1281214" y="540049"/>
                </a:lnTo>
                <a:lnTo>
                  <a:pt x="1278214" y="573790"/>
                </a:lnTo>
                <a:lnTo>
                  <a:pt x="1272648" y="601487"/>
                </a:lnTo>
                <a:lnTo>
                  <a:pt x="1269327" y="633270"/>
                </a:lnTo>
                <a:lnTo>
                  <a:pt x="1267851" y="667291"/>
                </a:lnTo>
                <a:lnTo>
                  <a:pt x="1267195" y="699346"/>
                </a:lnTo>
                <a:lnTo>
                  <a:pt x="1270290" y="727139"/>
                </a:lnTo>
                <a:lnTo>
                  <a:pt x="1275899" y="753461"/>
                </a:lnTo>
                <a:lnTo>
                  <a:pt x="1282626" y="782094"/>
                </a:lnTo>
                <a:lnTo>
                  <a:pt x="1293552" y="814638"/>
                </a:lnTo>
                <a:lnTo>
                  <a:pt x="1310901" y="846435"/>
                </a:lnTo>
                <a:lnTo>
                  <a:pt x="1339519" y="882188"/>
                </a:lnTo>
                <a:lnTo>
                  <a:pt x="1362056" y="904691"/>
                </a:lnTo>
                <a:lnTo>
                  <a:pt x="1377221" y="915347"/>
                </a:lnTo>
                <a:lnTo>
                  <a:pt x="1395814" y="920929"/>
                </a:lnTo>
                <a:lnTo>
                  <a:pt x="1512827" y="925318"/>
                </a:lnTo>
                <a:lnTo>
                  <a:pt x="1550850" y="919305"/>
                </a:lnTo>
                <a:lnTo>
                  <a:pt x="1626930" y="882616"/>
                </a:lnTo>
                <a:lnTo>
                  <a:pt x="1659023" y="860368"/>
                </a:lnTo>
                <a:lnTo>
                  <a:pt x="1686583" y="835111"/>
                </a:lnTo>
                <a:lnTo>
                  <a:pt x="1716188" y="805259"/>
                </a:lnTo>
                <a:lnTo>
                  <a:pt x="1747135" y="768303"/>
                </a:lnTo>
                <a:lnTo>
                  <a:pt x="1771122" y="739432"/>
                </a:lnTo>
                <a:lnTo>
                  <a:pt x="1786836" y="708582"/>
                </a:lnTo>
                <a:lnTo>
                  <a:pt x="1795459" y="691027"/>
                </a:lnTo>
                <a:lnTo>
                  <a:pt x="1800137" y="671371"/>
                </a:lnTo>
                <a:lnTo>
                  <a:pt x="1803141" y="633777"/>
                </a:lnTo>
                <a:lnTo>
                  <a:pt x="1803661" y="609685"/>
                </a:lnTo>
                <a:lnTo>
                  <a:pt x="1800397" y="594156"/>
                </a:lnTo>
                <a:lnTo>
                  <a:pt x="1793442" y="577518"/>
                </a:lnTo>
                <a:lnTo>
                  <a:pt x="1771668" y="542566"/>
                </a:lnTo>
                <a:lnTo>
                  <a:pt x="1748693" y="516612"/>
                </a:lnTo>
                <a:lnTo>
                  <a:pt x="1741689" y="511903"/>
                </a:lnTo>
                <a:lnTo>
                  <a:pt x="1727133" y="506671"/>
                </a:lnTo>
                <a:lnTo>
                  <a:pt x="1710726" y="503726"/>
                </a:lnTo>
                <a:lnTo>
                  <a:pt x="1706218" y="504582"/>
                </a:lnTo>
                <a:lnTo>
                  <a:pt x="1697822" y="508921"/>
                </a:lnTo>
                <a:lnTo>
                  <a:pt x="1662259" y="541521"/>
                </a:lnTo>
                <a:lnTo>
                  <a:pt x="1643244" y="566404"/>
                </a:lnTo>
                <a:lnTo>
                  <a:pt x="1621421" y="605243"/>
                </a:lnTo>
                <a:lnTo>
                  <a:pt x="1605844" y="641881"/>
                </a:lnTo>
                <a:lnTo>
                  <a:pt x="1598177" y="673659"/>
                </a:lnTo>
                <a:lnTo>
                  <a:pt x="1591807" y="708103"/>
                </a:lnTo>
                <a:lnTo>
                  <a:pt x="1586951" y="743043"/>
                </a:lnTo>
                <a:lnTo>
                  <a:pt x="1581314" y="765610"/>
                </a:lnTo>
                <a:lnTo>
                  <a:pt x="1581349" y="788340"/>
                </a:lnTo>
                <a:lnTo>
                  <a:pt x="1585597" y="813682"/>
                </a:lnTo>
                <a:lnTo>
                  <a:pt x="1591719" y="846112"/>
                </a:lnTo>
                <a:lnTo>
                  <a:pt x="1596400" y="858570"/>
                </a:lnTo>
                <a:lnTo>
                  <a:pt x="1602060" y="868145"/>
                </a:lnTo>
                <a:lnTo>
                  <a:pt x="1618775" y="891076"/>
                </a:lnTo>
                <a:lnTo>
                  <a:pt x="1623327" y="898706"/>
                </a:lnTo>
                <a:lnTo>
                  <a:pt x="1635158" y="910570"/>
                </a:lnTo>
                <a:lnTo>
                  <a:pt x="1663449" y="928535"/>
                </a:lnTo>
                <a:lnTo>
                  <a:pt x="1678390" y="933141"/>
                </a:lnTo>
                <a:lnTo>
                  <a:pt x="1727278" y="936502"/>
                </a:lnTo>
                <a:lnTo>
                  <a:pt x="1746975" y="935412"/>
                </a:lnTo>
                <a:lnTo>
                  <a:pt x="1772344" y="927657"/>
                </a:lnTo>
                <a:lnTo>
                  <a:pt x="1788171" y="920897"/>
                </a:lnTo>
                <a:lnTo>
                  <a:pt x="1817429" y="897816"/>
                </a:lnTo>
                <a:lnTo>
                  <a:pt x="1856296" y="860779"/>
                </a:lnTo>
                <a:lnTo>
                  <a:pt x="1887850" y="829768"/>
                </a:lnTo>
                <a:lnTo>
                  <a:pt x="1913286" y="798425"/>
                </a:lnTo>
                <a:lnTo>
                  <a:pt x="1932515" y="766094"/>
                </a:lnTo>
                <a:lnTo>
                  <a:pt x="1949951" y="730135"/>
                </a:lnTo>
                <a:lnTo>
                  <a:pt x="1957701" y="701453"/>
                </a:lnTo>
                <a:lnTo>
                  <a:pt x="1968131" y="663885"/>
                </a:lnTo>
                <a:lnTo>
                  <a:pt x="1973198" y="628624"/>
                </a:lnTo>
                <a:lnTo>
                  <a:pt x="1974382" y="598764"/>
                </a:lnTo>
                <a:lnTo>
                  <a:pt x="1973639" y="566866"/>
                </a:lnTo>
                <a:lnTo>
                  <a:pt x="1969076" y="539989"/>
                </a:lnTo>
                <a:lnTo>
                  <a:pt x="1962814" y="501797"/>
                </a:lnTo>
                <a:lnTo>
                  <a:pt x="1959366" y="479167"/>
                </a:lnTo>
                <a:lnTo>
                  <a:pt x="1955535" y="447248"/>
                </a:lnTo>
                <a:lnTo>
                  <a:pt x="1953378" y="411612"/>
                </a:lnTo>
                <a:lnTo>
                  <a:pt x="1954144" y="390977"/>
                </a:lnTo>
                <a:lnTo>
                  <a:pt x="1962365" y="368955"/>
                </a:lnTo>
                <a:lnTo>
                  <a:pt x="1969513" y="360333"/>
                </a:lnTo>
                <a:lnTo>
                  <a:pt x="1973993" y="358187"/>
                </a:lnTo>
                <a:lnTo>
                  <a:pt x="1985743" y="355803"/>
                </a:lnTo>
                <a:lnTo>
                  <a:pt x="2028916" y="354063"/>
                </a:lnTo>
                <a:lnTo>
                  <a:pt x="2044019" y="357357"/>
                </a:lnTo>
                <a:lnTo>
                  <a:pt x="2097257" y="380768"/>
                </a:lnTo>
                <a:lnTo>
                  <a:pt x="2126462" y="403701"/>
                </a:lnTo>
                <a:lnTo>
                  <a:pt x="2136904" y="413285"/>
                </a:lnTo>
                <a:lnTo>
                  <a:pt x="2149922" y="431888"/>
                </a:lnTo>
                <a:lnTo>
                  <a:pt x="2169553" y="468432"/>
                </a:lnTo>
                <a:lnTo>
                  <a:pt x="2173392" y="475973"/>
                </a:lnTo>
                <a:lnTo>
                  <a:pt x="2177658" y="494512"/>
                </a:lnTo>
                <a:lnTo>
                  <a:pt x="2178795" y="504790"/>
                </a:lnTo>
                <a:lnTo>
                  <a:pt x="2176673" y="522983"/>
                </a:lnTo>
                <a:lnTo>
                  <a:pt x="2170226" y="549696"/>
                </a:lnTo>
                <a:lnTo>
                  <a:pt x="2158894" y="603901"/>
                </a:lnTo>
                <a:lnTo>
                  <a:pt x="2154856" y="625976"/>
                </a:lnTo>
                <a:lnTo>
                  <a:pt x="2150370" y="657277"/>
                </a:lnTo>
                <a:lnTo>
                  <a:pt x="2141602" y="689815"/>
                </a:lnTo>
                <a:lnTo>
                  <a:pt x="2131779" y="721633"/>
                </a:lnTo>
                <a:lnTo>
                  <a:pt x="2126249" y="755096"/>
                </a:lnTo>
                <a:lnTo>
                  <a:pt x="2124955" y="777317"/>
                </a:lnTo>
                <a:lnTo>
                  <a:pt x="2130295" y="811247"/>
                </a:lnTo>
                <a:lnTo>
                  <a:pt x="2135622" y="846450"/>
                </a:lnTo>
                <a:lnTo>
                  <a:pt x="2140975" y="857712"/>
                </a:lnTo>
                <a:lnTo>
                  <a:pt x="2144180" y="861223"/>
                </a:lnTo>
                <a:lnTo>
                  <a:pt x="2147587" y="863564"/>
                </a:lnTo>
                <a:lnTo>
                  <a:pt x="2151128" y="865124"/>
                </a:lnTo>
                <a:lnTo>
                  <a:pt x="2162180" y="873388"/>
                </a:lnTo>
                <a:lnTo>
                  <a:pt x="2165937" y="874214"/>
                </a:lnTo>
                <a:lnTo>
                  <a:pt x="2169711" y="873495"/>
                </a:lnTo>
                <a:lnTo>
                  <a:pt x="2173498" y="871745"/>
                </a:lnTo>
                <a:lnTo>
                  <a:pt x="2212224" y="862485"/>
                </a:lnTo>
                <a:lnTo>
                  <a:pt x="2234610" y="852427"/>
                </a:lnTo>
                <a:lnTo>
                  <a:pt x="2240894" y="847540"/>
                </a:lnTo>
                <a:lnTo>
                  <a:pt x="2270264" y="818059"/>
                </a:lnTo>
                <a:lnTo>
                  <a:pt x="2293102" y="797680"/>
                </a:lnTo>
                <a:lnTo>
                  <a:pt x="2328460" y="756940"/>
                </a:lnTo>
                <a:lnTo>
                  <a:pt x="2343097" y="738766"/>
                </a:lnTo>
                <a:lnTo>
                  <a:pt x="2361017" y="703305"/>
                </a:lnTo>
                <a:lnTo>
                  <a:pt x="2379157" y="666669"/>
                </a:lnTo>
                <a:lnTo>
                  <a:pt x="2471521" y="461997"/>
                </a:lnTo>
                <a:lnTo>
                  <a:pt x="2490368" y="428117"/>
                </a:lnTo>
                <a:lnTo>
                  <a:pt x="2512122" y="400404"/>
                </a:lnTo>
                <a:lnTo>
                  <a:pt x="2517858" y="394462"/>
                </a:lnTo>
                <a:lnTo>
                  <a:pt x="2521166" y="392370"/>
                </a:lnTo>
                <a:lnTo>
                  <a:pt x="2528227" y="390045"/>
                </a:lnTo>
                <a:lnTo>
                  <a:pt x="2531888" y="390696"/>
                </a:lnTo>
                <a:lnTo>
                  <a:pt x="2539343" y="394804"/>
                </a:lnTo>
                <a:lnTo>
                  <a:pt x="2541838" y="397678"/>
                </a:lnTo>
                <a:lnTo>
                  <a:pt x="2543503" y="400864"/>
                </a:lnTo>
                <a:lnTo>
                  <a:pt x="2544612" y="404258"/>
                </a:lnTo>
                <a:lnTo>
                  <a:pt x="2549231" y="411416"/>
                </a:lnTo>
                <a:lnTo>
                  <a:pt x="2555517" y="420100"/>
                </a:lnTo>
                <a:lnTo>
                  <a:pt x="2562545" y="432426"/>
                </a:lnTo>
                <a:lnTo>
                  <a:pt x="2566514" y="446371"/>
                </a:lnTo>
                <a:lnTo>
                  <a:pt x="2570542" y="484842"/>
                </a:lnTo>
                <a:lnTo>
                  <a:pt x="2577422" y="515461"/>
                </a:lnTo>
                <a:lnTo>
                  <a:pt x="2579476" y="537462"/>
                </a:lnTo>
                <a:lnTo>
                  <a:pt x="2577003" y="559941"/>
                </a:lnTo>
                <a:lnTo>
                  <a:pt x="2571857" y="594016"/>
                </a:lnTo>
                <a:lnTo>
                  <a:pt x="2568114" y="624446"/>
                </a:lnTo>
                <a:lnTo>
                  <a:pt x="2557983" y="676070"/>
                </a:lnTo>
                <a:lnTo>
                  <a:pt x="2548400" y="713407"/>
                </a:lnTo>
                <a:lnTo>
                  <a:pt x="2537969" y="752006"/>
                </a:lnTo>
                <a:lnTo>
                  <a:pt x="2534638" y="779715"/>
                </a:lnTo>
                <a:lnTo>
                  <a:pt x="2529558" y="789952"/>
                </a:lnTo>
                <a:lnTo>
                  <a:pt x="2527696" y="791920"/>
                </a:lnTo>
                <a:lnTo>
                  <a:pt x="2526454" y="791962"/>
                </a:lnTo>
                <a:lnTo>
                  <a:pt x="2525626" y="790720"/>
                </a:lnTo>
                <a:lnTo>
                  <a:pt x="2524461" y="758633"/>
                </a:lnTo>
                <a:lnTo>
                  <a:pt x="2530184" y="721044"/>
                </a:lnTo>
                <a:lnTo>
                  <a:pt x="2539923" y="673641"/>
                </a:lnTo>
                <a:lnTo>
                  <a:pt x="2546035" y="652149"/>
                </a:lnTo>
                <a:lnTo>
                  <a:pt x="2553921" y="627661"/>
                </a:lnTo>
                <a:lnTo>
                  <a:pt x="2562987" y="601176"/>
                </a:lnTo>
                <a:lnTo>
                  <a:pt x="2572842" y="577169"/>
                </a:lnTo>
                <a:lnTo>
                  <a:pt x="2583221" y="554815"/>
                </a:lnTo>
                <a:lnTo>
                  <a:pt x="2603644" y="516853"/>
                </a:lnTo>
                <a:lnTo>
                  <a:pt x="2629422" y="481201"/>
                </a:lnTo>
                <a:lnTo>
                  <a:pt x="2657502" y="446399"/>
                </a:lnTo>
                <a:lnTo>
                  <a:pt x="2662521" y="438425"/>
                </a:lnTo>
                <a:lnTo>
                  <a:pt x="2674872" y="426178"/>
                </a:lnTo>
                <a:lnTo>
                  <a:pt x="2710965" y="403913"/>
                </a:lnTo>
                <a:lnTo>
                  <a:pt x="2737814" y="388282"/>
                </a:lnTo>
                <a:lnTo>
                  <a:pt x="2742733" y="384440"/>
                </a:lnTo>
                <a:lnTo>
                  <a:pt x="2748552" y="381878"/>
                </a:lnTo>
                <a:lnTo>
                  <a:pt x="2767608" y="378273"/>
                </a:lnTo>
                <a:lnTo>
                  <a:pt x="2777457" y="377430"/>
                </a:lnTo>
                <a:lnTo>
                  <a:pt x="2781862" y="378475"/>
                </a:lnTo>
                <a:lnTo>
                  <a:pt x="2790142" y="383023"/>
                </a:lnTo>
                <a:lnTo>
                  <a:pt x="2801944" y="392723"/>
                </a:lnTo>
                <a:lnTo>
                  <a:pt x="2804536" y="396291"/>
                </a:lnTo>
                <a:lnTo>
                  <a:pt x="2815106" y="427055"/>
                </a:lnTo>
                <a:lnTo>
                  <a:pt x="2819360" y="452055"/>
                </a:lnTo>
                <a:lnTo>
                  <a:pt x="2820620" y="481616"/>
                </a:lnTo>
                <a:lnTo>
                  <a:pt x="2817528" y="510144"/>
                </a:lnTo>
                <a:lnTo>
                  <a:pt x="2813191" y="541449"/>
                </a:lnTo>
                <a:lnTo>
                  <a:pt x="2811263" y="568062"/>
                </a:lnTo>
                <a:lnTo>
                  <a:pt x="2810178" y="604466"/>
                </a:lnTo>
                <a:lnTo>
                  <a:pt x="2815924" y="639382"/>
                </a:lnTo>
                <a:lnTo>
                  <a:pt x="2819602" y="673857"/>
                </a:lnTo>
                <a:lnTo>
                  <a:pt x="2826759" y="702134"/>
                </a:lnTo>
                <a:lnTo>
                  <a:pt x="2836767" y="718642"/>
                </a:lnTo>
                <a:lnTo>
                  <a:pt x="2857820" y="749935"/>
                </a:lnTo>
                <a:lnTo>
                  <a:pt x="2876325" y="772936"/>
                </a:lnTo>
                <a:lnTo>
                  <a:pt x="2897894" y="789770"/>
                </a:lnTo>
                <a:lnTo>
                  <a:pt x="2920372" y="802801"/>
                </a:lnTo>
                <a:lnTo>
                  <a:pt x="2935522" y="807409"/>
                </a:lnTo>
                <a:lnTo>
                  <a:pt x="2972012" y="810367"/>
                </a:lnTo>
                <a:lnTo>
                  <a:pt x="2990224" y="807385"/>
                </a:lnTo>
                <a:lnTo>
                  <a:pt x="3022611" y="795123"/>
                </a:lnTo>
                <a:lnTo>
                  <a:pt x="3074827" y="757022"/>
                </a:lnTo>
                <a:lnTo>
                  <a:pt x="3089682" y="742190"/>
                </a:lnTo>
                <a:lnTo>
                  <a:pt x="3115346" y="709399"/>
                </a:lnTo>
                <a:lnTo>
                  <a:pt x="3138594" y="676997"/>
                </a:lnTo>
                <a:lnTo>
                  <a:pt x="3157393" y="641429"/>
                </a:lnTo>
                <a:lnTo>
                  <a:pt x="3189802" y="576705"/>
                </a:lnTo>
                <a:lnTo>
                  <a:pt x="3194546" y="560448"/>
                </a:lnTo>
                <a:lnTo>
                  <a:pt x="3198007" y="523034"/>
                </a:lnTo>
                <a:lnTo>
                  <a:pt x="3198118" y="516184"/>
                </a:lnTo>
                <a:lnTo>
                  <a:pt x="3196923" y="510348"/>
                </a:lnTo>
                <a:lnTo>
                  <a:pt x="3189265" y="491856"/>
                </a:lnTo>
                <a:lnTo>
                  <a:pt x="3188480" y="487779"/>
                </a:lnTo>
                <a:lnTo>
                  <a:pt x="3184221" y="479863"/>
                </a:lnTo>
                <a:lnTo>
                  <a:pt x="3181308" y="475974"/>
                </a:lnTo>
                <a:lnTo>
                  <a:pt x="3178071" y="468266"/>
                </a:lnTo>
                <a:lnTo>
                  <a:pt x="3177207" y="464433"/>
                </a:lnTo>
                <a:lnTo>
                  <a:pt x="3175361" y="461877"/>
                </a:lnTo>
                <a:lnTo>
                  <a:pt x="3172861" y="460173"/>
                </a:lnTo>
                <a:lnTo>
                  <a:pt x="3169924" y="459037"/>
                </a:lnTo>
                <a:lnTo>
                  <a:pt x="3138816" y="456965"/>
                </a:lnTo>
                <a:lnTo>
                  <a:pt x="3127012" y="460241"/>
                </a:lnTo>
                <a:lnTo>
                  <a:pt x="3114569" y="465930"/>
                </a:lnTo>
                <a:lnTo>
                  <a:pt x="3080334" y="488651"/>
                </a:lnTo>
                <a:lnTo>
                  <a:pt x="3064880" y="506571"/>
                </a:lnTo>
                <a:lnTo>
                  <a:pt x="3046049" y="521758"/>
                </a:lnTo>
                <a:lnTo>
                  <a:pt x="3017529" y="556356"/>
                </a:lnTo>
                <a:lnTo>
                  <a:pt x="2997572" y="586410"/>
                </a:lnTo>
                <a:lnTo>
                  <a:pt x="2985325" y="611737"/>
                </a:lnTo>
                <a:lnTo>
                  <a:pt x="2974923" y="646475"/>
                </a:lnTo>
                <a:lnTo>
                  <a:pt x="2970764" y="674908"/>
                </a:lnTo>
                <a:lnTo>
                  <a:pt x="2969943" y="692472"/>
                </a:lnTo>
                <a:lnTo>
                  <a:pt x="2975868" y="707650"/>
                </a:lnTo>
                <a:lnTo>
                  <a:pt x="2978906" y="711652"/>
                </a:lnTo>
                <a:lnTo>
                  <a:pt x="2982201" y="714320"/>
                </a:lnTo>
                <a:lnTo>
                  <a:pt x="2985667" y="716098"/>
                </a:lnTo>
                <a:lnTo>
                  <a:pt x="2992906" y="718074"/>
                </a:lnTo>
                <a:lnTo>
                  <a:pt x="2996614" y="718601"/>
                </a:lnTo>
                <a:lnTo>
                  <a:pt x="3007507" y="715800"/>
                </a:lnTo>
                <a:lnTo>
                  <a:pt x="3019546" y="710322"/>
                </a:lnTo>
                <a:lnTo>
                  <a:pt x="3074411" y="672832"/>
                </a:lnTo>
                <a:lnTo>
                  <a:pt x="3110820" y="643975"/>
                </a:lnTo>
                <a:lnTo>
                  <a:pt x="3150396" y="610025"/>
                </a:lnTo>
                <a:lnTo>
                  <a:pt x="3171952" y="592191"/>
                </a:lnTo>
                <a:lnTo>
                  <a:pt x="3193767" y="565330"/>
                </a:lnTo>
                <a:lnTo>
                  <a:pt x="3219422" y="528867"/>
                </a:lnTo>
                <a:lnTo>
                  <a:pt x="3236959" y="484401"/>
                </a:lnTo>
                <a:lnTo>
                  <a:pt x="3241957" y="466929"/>
                </a:lnTo>
                <a:lnTo>
                  <a:pt x="3243437" y="447641"/>
                </a:lnTo>
                <a:lnTo>
                  <a:pt x="3242375" y="441793"/>
                </a:lnTo>
                <a:lnTo>
                  <a:pt x="3237808" y="431908"/>
                </a:lnTo>
                <a:lnTo>
                  <a:pt x="3234812" y="430033"/>
                </a:lnTo>
                <a:lnTo>
                  <a:pt x="3231545" y="430054"/>
                </a:lnTo>
                <a:lnTo>
                  <a:pt x="3223244" y="433145"/>
                </a:lnTo>
                <a:lnTo>
                  <a:pt x="3215738" y="445816"/>
                </a:lnTo>
                <a:lnTo>
                  <a:pt x="3212423" y="455285"/>
                </a:lnTo>
                <a:lnTo>
                  <a:pt x="3210557" y="471144"/>
                </a:lnTo>
                <a:lnTo>
                  <a:pt x="3210004" y="505476"/>
                </a:lnTo>
                <a:lnTo>
                  <a:pt x="3209926" y="523529"/>
                </a:lnTo>
                <a:lnTo>
                  <a:pt x="3216613" y="557135"/>
                </a:lnTo>
                <a:lnTo>
                  <a:pt x="3228052" y="587734"/>
                </a:lnTo>
                <a:lnTo>
                  <a:pt x="3248772" y="625111"/>
                </a:lnTo>
                <a:lnTo>
                  <a:pt x="3280022" y="663147"/>
                </a:lnTo>
                <a:lnTo>
                  <a:pt x="3299024" y="676806"/>
                </a:lnTo>
                <a:lnTo>
                  <a:pt x="3313363" y="681562"/>
                </a:lnTo>
                <a:lnTo>
                  <a:pt x="3328201" y="684945"/>
                </a:lnTo>
                <a:lnTo>
                  <a:pt x="3352106" y="692720"/>
                </a:lnTo>
                <a:lnTo>
                  <a:pt x="3398694" y="696259"/>
                </a:lnTo>
                <a:lnTo>
                  <a:pt x="3414810" y="693170"/>
                </a:lnTo>
                <a:lnTo>
                  <a:pt x="3478651" y="669913"/>
                </a:lnTo>
                <a:lnTo>
                  <a:pt x="3520861" y="640429"/>
                </a:lnTo>
                <a:lnTo>
                  <a:pt x="3565908" y="603205"/>
                </a:lnTo>
                <a:lnTo>
                  <a:pt x="3597656" y="577907"/>
                </a:lnTo>
                <a:lnTo>
                  <a:pt x="3615421" y="557596"/>
                </a:lnTo>
                <a:lnTo>
                  <a:pt x="3633634" y="524741"/>
                </a:lnTo>
                <a:lnTo>
                  <a:pt x="3653142" y="490876"/>
                </a:lnTo>
                <a:lnTo>
                  <a:pt x="3667598" y="454569"/>
                </a:lnTo>
                <a:lnTo>
                  <a:pt x="3691507" y="383095"/>
                </a:lnTo>
                <a:lnTo>
                  <a:pt x="3700312" y="353327"/>
                </a:lnTo>
                <a:lnTo>
                  <a:pt x="3707189" y="324433"/>
                </a:lnTo>
                <a:lnTo>
                  <a:pt x="3710245" y="298891"/>
                </a:lnTo>
                <a:lnTo>
                  <a:pt x="3708217" y="271452"/>
                </a:lnTo>
                <a:lnTo>
                  <a:pt x="3704352" y="243594"/>
                </a:lnTo>
                <a:lnTo>
                  <a:pt x="3700907" y="206490"/>
                </a:lnTo>
                <a:lnTo>
                  <a:pt x="3692407" y="171367"/>
                </a:lnTo>
                <a:lnTo>
                  <a:pt x="3681845" y="138099"/>
                </a:lnTo>
                <a:lnTo>
                  <a:pt x="3668132" y="107781"/>
                </a:lnTo>
                <a:lnTo>
                  <a:pt x="3650977" y="77295"/>
                </a:lnTo>
                <a:lnTo>
                  <a:pt x="3625966" y="42634"/>
                </a:lnTo>
                <a:lnTo>
                  <a:pt x="3596401" y="16277"/>
                </a:lnTo>
                <a:lnTo>
                  <a:pt x="3578033" y="6993"/>
                </a:lnTo>
                <a:lnTo>
                  <a:pt x="3561403" y="2867"/>
                </a:lnTo>
                <a:lnTo>
                  <a:pt x="3528405" y="0"/>
                </a:lnTo>
                <a:lnTo>
                  <a:pt x="3523793" y="1125"/>
                </a:lnTo>
                <a:lnTo>
                  <a:pt x="3515283" y="5762"/>
                </a:lnTo>
                <a:lnTo>
                  <a:pt x="3497284" y="21581"/>
                </a:lnTo>
                <a:lnTo>
                  <a:pt x="3481932" y="42354"/>
                </a:lnTo>
                <a:lnTo>
                  <a:pt x="3465367" y="73399"/>
                </a:lnTo>
                <a:lnTo>
                  <a:pt x="3453707" y="105262"/>
                </a:lnTo>
                <a:lnTo>
                  <a:pt x="3446034" y="132055"/>
                </a:lnTo>
                <a:lnTo>
                  <a:pt x="3441776" y="160896"/>
                </a:lnTo>
                <a:lnTo>
                  <a:pt x="3438614" y="195728"/>
                </a:lnTo>
                <a:lnTo>
                  <a:pt x="3432975" y="245076"/>
                </a:lnTo>
                <a:lnTo>
                  <a:pt x="3426236" y="344901"/>
                </a:lnTo>
                <a:lnTo>
                  <a:pt x="3420277" y="465468"/>
                </a:lnTo>
                <a:lnTo>
                  <a:pt x="3417629" y="565620"/>
                </a:lnTo>
                <a:lnTo>
                  <a:pt x="3418193" y="604265"/>
                </a:lnTo>
                <a:lnTo>
                  <a:pt x="3419839" y="636379"/>
                </a:lnTo>
                <a:lnTo>
                  <a:pt x="3422206" y="664137"/>
                </a:lnTo>
                <a:lnTo>
                  <a:pt x="3423784" y="688993"/>
                </a:lnTo>
                <a:lnTo>
                  <a:pt x="3425538" y="733544"/>
                </a:lnTo>
                <a:lnTo>
                  <a:pt x="3427276" y="754315"/>
                </a:lnTo>
                <a:lnTo>
                  <a:pt x="3429704" y="774512"/>
                </a:lnTo>
                <a:lnTo>
                  <a:pt x="3432593" y="794326"/>
                </a:lnTo>
                <a:lnTo>
                  <a:pt x="3439189" y="833276"/>
                </a:lnTo>
                <a:lnTo>
                  <a:pt x="3447625" y="870483"/>
                </a:lnTo>
                <a:lnTo>
                  <a:pt x="3459840" y="903953"/>
                </a:lnTo>
                <a:lnTo>
                  <a:pt x="3466653" y="925071"/>
                </a:lnTo>
                <a:lnTo>
                  <a:pt x="3473736" y="949309"/>
                </a:lnTo>
                <a:lnTo>
                  <a:pt x="3480997" y="975628"/>
                </a:lnTo>
                <a:lnTo>
                  <a:pt x="3488378" y="998253"/>
                </a:lnTo>
                <a:lnTo>
                  <a:pt x="3503353" y="1036940"/>
                </a:lnTo>
                <a:lnTo>
                  <a:pt x="3518475" y="1067681"/>
                </a:lnTo>
                <a:lnTo>
                  <a:pt x="3541269" y="1106407"/>
                </a:lnTo>
                <a:lnTo>
                  <a:pt x="3564109" y="1138626"/>
                </a:lnTo>
                <a:lnTo>
                  <a:pt x="3594582" y="1172267"/>
                </a:lnTo>
                <a:lnTo>
                  <a:pt x="3625061" y="1202101"/>
                </a:lnTo>
                <a:lnTo>
                  <a:pt x="3684515" y="1240219"/>
                </a:lnTo>
                <a:lnTo>
                  <a:pt x="3692972" y="1243117"/>
                </a:lnTo>
                <a:lnTo>
                  <a:pt x="3748713" y="1245375"/>
                </a:lnTo>
                <a:lnTo>
                  <a:pt x="3751946" y="1244125"/>
                </a:lnTo>
                <a:lnTo>
                  <a:pt x="3754101" y="1242022"/>
                </a:lnTo>
                <a:lnTo>
                  <a:pt x="3755537" y="1239350"/>
                </a:lnTo>
                <a:lnTo>
                  <a:pt x="3757133" y="1232994"/>
                </a:lnTo>
                <a:lnTo>
                  <a:pt x="3758410" y="12225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8"/>
          <p:cNvSpPr/>
          <p:nvPr/>
        </p:nvSpPr>
        <p:spPr>
          <a:xfrm>
            <a:off x="2297430" y="4039664"/>
            <a:ext cx="662941" cy="29416"/>
          </a:xfrm>
          <a:custGeom>
            <a:avLst/>
            <a:gdLst/>
            <a:ahLst/>
            <a:cxnLst/>
            <a:rect l="0" t="0" r="0" b="0"/>
            <a:pathLst>
              <a:path w="662941" h="29416">
                <a:moveTo>
                  <a:pt x="0" y="29415"/>
                </a:moveTo>
                <a:lnTo>
                  <a:pt x="18203" y="23348"/>
                </a:lnTo>
                <a:lnTo>
                  <a:pt x="27375" y="21560"/>
                </a:lnTo>
                <a:lnTo>
                  <a:pt x="37300" y="20369"/>
                </a:lnTo>
                <a:lnTo>
                  <a:pt x="155947" y="10444"/>
                </a:lnTo>
                <a:lnTo>
                  <a:pt x="199273" y="8284"/>
                </a:lnTo>
                <a:lnTo>
                  <a:pt x="347032" y="6897"/>
                </a:lnTo>
                <a:lnTo>
                  <a:pt x="398499" y="6707"/>
                </a:lnTo>
                <a:lnTo>
                  <a:pt x="428226" y="5387"/>
                </a:lnTo>
                <a:lnTo>
                  <a:pt x="498509" y="533"/>
                </a:lnTo>
                <a:lnTo>
                  <a:pt x="529189" y="0"/>
                </a:lnTo>
                <a:lnTo>
                  <a:pt x="555993" y="915"/>
                </a:lnTo>
                <a:lnTo>
                  <a:pt x="580211" y="2795"/>
                </a:lnTo>
                <a:lnTo>
                  <a:pt x="617282" y="4884"/>
                </a:lnTo>
                <a:lnTo>
                  <a:pt x="662940" y="65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9"/>
          <p:cNvSpPr/>
          <p:nvPr/>
        </p:nvSpPr>
        <p:spPr>
          <a:xfrm>
            <a:off x="1508760" y="3920489"/>
            <a:ext cx="11431" cy="22862"/>
          </a:xfrm>
          <a:custGeom>
            <a:avLst/>
            <a:gdLst/>
            <a:ahLst/>
            <a:cxnLst/>
            <a:rect l="0" t="0" r="0" b="0"/>
            <a:pathLst>
              <a:path w="11431" h="22862">
                <a:moveTo>
                  <a:pt x="11430" y="22861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0"/>
          <p:cNvSpPr/>
          <p:nvPr/>
        </p:nvSpPr>
        <p:spPr>
          <a:xfrm>
            <a:off x="160230" y="2103268"/>
            <a:ext cx="1439765" cy="2343002"/>
          </a:xfrm>
          <a:custGeom>
            <a:avLst/>
            <a:gdLst/>
            <a:ahLst/>
            <a:cxnLst/>
            <a:rect l="0" t="0" r="0" b="0"/>
            <a:pathLst>
              <a:path w="1439765" h="2343002">
                <a:moveTo>
                  <a:pt x="845610" y="2343001"/>
                </a:moveTo>
                <a:lnTo>
                  <a:pt x="801254" y="2333876"/>
                </a:lnTo>
                <a:lnTo>
                  <a:pt x="772133" y="2327092"/>
                </a:lnTo>
                <a:lnTo>
                  <a:pt x="748365" y="2319696"/>
                </a:lnTo>
                <a:lnTo>
                  <a:pt x="618864" y="2275319"/>
                </a:lnTo>
                <a:lnTo>
                  <a:pt x="581850" y="2261697"/>
                </a:lnTo>
                <a:lnTo>
                  <a:pt x="545503" y="2247176"/>
                </a:lnTo>
                <a:lnTo>
                  <a:pt x="512416" y="2232256"/>
                </a:lnTo>
                <a:lnTo>
                  <a:pt x="480777" y="2213771"/>
                </a:lnTo>
                <a:lnTo>
                  <a:pt x="449782" y="2192856"/>
                </a:lnTo>
                <a:lnTo>
                  <a:pt x="391878" y="2151771"/>
                </a:lnTo>
                <a:lnTo>
                  <a:pt x="351761" y="2119971"/>
                </a:lnTo>
                <a:lnTo>
                  <a:pt x="311087" y="2081762"/>
                </a:lnTo>
                <a:lnTo>
                  <a:pt x="274906" y="2042924"/>
                </a:lnTo>
                <a:lnTo>
                  <a:pt x="240056" y="1999243"/>
                </a:lnTo>
                <a:lnTo>
                  <a:pt x="205600" y="1950741"/>
                </a:lnTo>
                <a:lnTo>
                  <a:pt x="167874" y="1882606"/>
                </a:lnTo>
                <a:lnTo>
                  <a:pt x="140534" y="1827232"/>
                </a:lnTo>
                <a:lnTo>
                  <a:pt x="106262" y="1760356"/>
                </a:lnTo>
                <a:lnTo>
                  <a:pt x="83125" y="1692704"/>
                </a:lnTo>
                <a:lnTo>
                  <a:pt x="59264" y="1625144"/>
                </a:lnTo>
                <a:lnTo>
                  <a:pt x="41886" y="1565484"/>
                </a:lnTo>
                <a:lnTo>
                  <a:pt x="29929" y="1513568"/>
                </a:lnTo>
                <a:lnTo>
                  <a:pt x="20382" y="1465094"/>
                </a:lnTo>
                <a:lnTo>
                  <a:pt x="11905" y="1401217"/>
                </a:lnTo>
                <a:lnTo>
                  <a:pt x="5174" y="1332611"/>
                </a:lnTo>
                <a:lnTo>
                  <a:pt x="2183" y="1276719"/>
                </a:lnTo>
                <a:lnTo>
                  <a:pt x="853" y="1212931"/>
                </a:lnTo>
                <a:lnTo>
                  <a:pt x="0" y="1092771"/>
                </a:lnTo>
                <a:lnTo>
                  <a:pt x="5920" y="1025284"/>
                </a:lnTo>
                <a:lnTo>
                  <a:pt x="21785" y="910461"/>
                </a:lnTo>
                <a:lnTo>
                  <a:pt x="32002" y="844834"/>
                </a:lnTo>
                <a:lnTo>
                  <a:pt x="48281" y="772187"/>
                </a:lnTo>
                <a:lnTo>
                  <a:pt x="75964" y="700285"/>
                </a:lnTo>
                <a:lnTo>
                  <a:pt x="102225" y="643895"/>
                </a:lnTo>
                <a:lnTo>
                  <a:pt x="130830" y="584967"/>
                </a:lnTo>
                <a:lnTo>
                  <a:pt x="169426" y="525009"/>
                </a:lnTo>
                <a:lnTo>
                  <a:pt x="208746" y="462761"/>
                </a:lnTo>
                <a:lnTo>
                  <a:pt x="251885" y="412459"/>
                </a:lnTo>
                <a:lnTo>
                  <a:pt x="275662" y="390243"/>
                </a:lnTo>
                <a:lnTo>
                  <a:pt x="386361" y="314078"/>
                </a:lnTo>
                <a:lnTo>
                  <a:pt x="428160" y="289947"/>
                </a:lnTo>
                <a:lnTo>
                  <a:pt x="472719" y="272778"/>
                </a:lnTo>
                <a:lnTo>
                  <a:pt x="502927" y="260429"/>
                </a:lnTo>
                <a:lnTo>
                  <a:pt x="533286" y="247744"/>
                </a:lnTo>
                <a:lnTo>
                  <a:pt x="563713" y="237873"/>
                </a:lnTo>
                <a:lnTo>
                  <a:pt x="607715" y="229252"/>
                </a:lnTo>
                <a:lnTo>
                  <a:pt x="633673" y="225175"/>
                </a:lnTo>
                <a:lnTo>
                  <a:pt x="672676" y="217259"/>
                </a:lnTo>
                <a:lnTo>
                  <a:pt x="707790" y="210777"/>
                </a:lnTo>
                <a:lnTo>
                  <a:pt x="729600" y="209048"/>
                </a:lnTo>
                <a:lnTo>
                  <a:pt x="753030" y="207896"/>
                </a:lnTo>
                <a:lnTo>
                  <a:pt x="799383" y="206616"/>
                </a:lnTo>
                <a:lnTo>
                  <a:pt x="961359" y="205651"/>
                </a:lnTo>
                <a:lnTo>
                  <a:pt x="999924" y="202231"/>
                </a:lnTo>
                <a:lnTo>
                  <a:pt x="1020876" y="199542"/>
                </a:lnTo>
                <a:lnTo>
                  <a:pt x="1045004" y="197748"/>
                </a:lnTo>
                <a:lnTo>
                  <a:pt x="1071249" y="196553"/>
                </a:lnTo>
                <a:lnTo>
                  <a:pt x="1098906" y="195756"/>
                </a:lnTo>
                <a:lnTo>
                  <a:pt x="1133022" y="191483"/>
                </a:lnTo>
                <a:lnTo>
                  <a:pt x="1186189" y="176029"/>
                </a:lnTo>
                <a:lnTo>
                  <a:pt x="1209406" y="172235"/>
                </a:lnTo>
                <a:lnTo>
                  <a:pt x="1220154" y="171486"/>
                </a:lnTo>
                <a:lnTo>
                  <a:pt x="1225010" y="167997"/>
                </a:lnTo>
                <a:lnTo>
                  <a:pt x="1228083" y="165288"/>
                </a:lnTo>
                <a:lnTo>
                  <a:pt x="1228862" y="163483"/>
                </a:lnTo>
                <a:lnTo>
                  <a:pt x="1228111" y="162279"/>
                </a:lnTo>
                <a:lnTo>
                  <a:pt x="1226341" y="161477"/>
                </a:lnTo>
                <a:lnTo>
                  <a:pt x="1225160" y="162211"/>
                </a:lnTo>
                <a:lnTo>
                  <a:pt x="1224373" y="163971"/>
                </a:lnTo>
                <a:lnTo>
                  <a:pt x="1223849" y="166415"/>
                </a:lnTo>
                <a:lnTo>
                  <a:pt x="1222229" y="166774"/>
                </a:lnTo>
                <a:lnTo>
                  <a:pt x="1219879" y="165743"/>
                </a:lnTo>
                <a:lnTo>
                  <a:pt x="1217043" y="163786"/>
                </a:lnTo>
                <a:lnTo>
                  <a:pt x="1212612" y="163751"/>
                </a:lnTo>
                <a:lnTo>
                  <a:pt x="1200915" y="167099"/>
                </a:lnTo>
                <a:lnTo>
                  <a:pt x="1194240" y="167230"/>
                </a:lnTo>
                <a:lnTo>
                  <a:pt x="1155116" y="161701"/>
                </a:lnTo>
                <a:lnTo>
                  <a:pt x="1112152" y="157027"/>
                </a:lnTo>
                <a:lnTo>
                  <a:pt x="1089803" y="150987"/>
                </a:lnTo>
                <a:lnTo>
                  <a:pt x="1075637" y="144070"/>
                </a:lnTo>
                <a:lnTo>
                  <a:pt x="1056194" y="129280"/>
                </a:lnTo>
                <a:lnTo>
                  <a:pt x="1030178" y="104259"/>
                </a:lnTo>
                <a:lnTo>
                  <a:pt x="1022890" y="93668"/>
                </a:lnTo>
                <a:lnTo>
                  <a:pt x="1018381" y="84728"/>
                </a:lnTo>
                <a:lnTo>
                  <a:pt x="1009972" y="72555"/>
                </a:lnTo>
                <a:lnTo>
                  <a:pt x="1005646" y="60904"/>
                </a:lnTo>
                <a:lnTo>
                  <a:pt x="998156" y="49409"/>
                </a:lnTo>
                <a:lnTo>
                  <a:pt x="984513" y="15129"/>
                </a:lnTo>
                <a:lnTo>
                  <a:pt x="982662" y="13847"/>
                </a:lnTo>
                <a:lnTo>
                  <a:pt x="977218" y="12422"/>
                </a:lnTo>
                <a:lnTo>
                  <a:pt x="976529" y="10771"/>
                </a:lnTo>
                <a:lnTo>
                  <a:pt x="977339" y="8401"/>
                </a:lnTo>
                <a:lnTo>
                  <a:pt x="981697" y="1540"/>
                </a:lnTo>
                <a:lnTo>
                  <a:pt x="983325" y="977"/>
                </a:lnTo>
                <a:lnTo>
                  <a:pt x="998584" y="0"/>
                </a:lnTo>
                <a:lnTo>
                  <a:pt x="1038199" y="9006"/>
                </a:lnTo>
                <a:lnTo>
                  <a:pt x="1087169" y="26724"/>
                </a:lnTo>
                <a:lnTo>
                  <a:pt x="1130157" y="36486"/>
                </a:lnTo>
                <a:lnTo>
                  <a:pt x="1244999" y="75608"/>
                </a:lnTo>
                <a:lnTo>
                  <a:pt x="1287700" y="91094"/>
                </a:lnTo>
                <a:lnTo>
                  <a:pt x="1325304" y="105174"/>
                </a:lnTo>
                <a:lnTo>
                  <a:pt x="1366625" y="120240"/>
                </a:lnTo>
                <a:lnTo>
                  <a:pt x="1400599" y="133322"/>
                </a:lnTo>
                <a:lnTo>
                  <a:pt x="1406103" y="134552"/>
                </a:lnTo>
                <a:lnTo>
                  <a:pt x="1415604" y="139305"/>
                </a:lnTo>
                <a:lnTo>
                  <a:pt x="1419916" y="142351"/>
                </a:lnTo>
                <a:lnTo>
                  <a:pt x="1428094" y="145735"/>
                </a:lnTo>
                <a:lnTo>
                  <a:pt x="1432052" y="146637"/>
                </a:lnTo>
                <a:lnTo>
                  <a:pt x="1434691" y="148508"/>
                </a:lnTo>
                <a:lnTo>
                  <a:pt x="1436451" y="151026"/>
                </a:lnTo>
                <a:lnTo>
                  <a:pt x="1438406" y="157210"/>
                </a:lnTo>
                <a:lnTo>
                  <a:pt x="1439764" y="175263"/>
                </a:lnTo>
                <a:lnTo>
                  <a:pt x="1438562" y="179022"/>
                </a:lnTo>
                <a:lnTo>
                  <a:pt x="1433841" y="186586"/>
                </a:lnTo>
                <a:lnTo>
                  <a:pt x="1399871" y="222531"/>
                </a:lnTo>
                <a:lnTo>
                  <a:pt x="1352603" y="270039"/>
                </a:lnTo>
                <a:lnTo>
                  <a:pt x="1316897" y="302391"/>
                </a:lnTo>
                <a:lnTo>
                  <a:pt x="1274781" y="340053"/>
                </a:lnTo>
                <a:lnTo>
                  <a:pt x="1236790" y="375537"/>
                </a:lnTo>
                <a:lnTo>
                  <a:pt x="1205637" y="403407"/>
                </a:lnTo>
                <a:lnTo>
                  <a:pt x="1162963" y="433960"/>
                </a:lnTo>
                <a:lnTo>
                  <a:pt x="1131205" y="464296"/>
                </a:lnTo>
                <a:lnTo>
                  <a:pt x="1089013" y="490974"/>
                </a:lnTo>
                <a:lnTo>
                  <a:pt x="1071822" y="502663"/>
                </a:lnTo>
                <a:lnTo>
                  <a:pt x="1064998" y="506509"/>
                </a:lnTo>
                <a:lnTo>
                  <a:pt x="1060449" y="510343"/>
                </a:lnTo>
                <a:lnTo>
                  <a:pt x="1057416" y="514169"/>
                </a:lnTo>
                <a:lnTo>
                  <a:pt x="1052776" y="521807"/>
                </a:lnTo>
                <a:lnTo>
                  <a:pt x="1046480" y="529435"/>
                </a:lnTo>
                <a:lnTo>
                  <a:pt x="1045563" y="531977"/>
                </a:lnTo>
                <a:lnTo>
                  <a:pt x="1046222" y="533672"/>
                </a:lnTo>
                <a:lnTo>
                  <a:pt x="1051350" y="5370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1"/>
          <p:cNvSpPr/>
          <p:nvPr/>
        </p:nvSpPr>
        <p:spPr>
          <a:xfrm>
            <a:off x="5943600" y="5338505"/>
            <a:ext cx="457201" cy="696133"/>
          </a:xfrm>
          <a:custGeom>
            <a:avLst/>
            <a:gdLst/>
            <a:ahLst/>
            <a:cxnLst/>
            <a:rect l="0" t="0" r="0" b="0"/>
            <a:pathLst>
              <a:path w="457201" h="696133">
                <a:moveTo>
                  <a:pt x="0" y="582234"/>
                </a:moveTo>
                <a:lnTo>
                  <a:pt x="18203" y="582234"/>
                </a:lnTo>
                <a:lnTo>
                  <a:pt x="26105" y="580965"/>
                </a:lnTo>
                <a:lnTo>
                  <a:pt x="33913" y="578848"/>
                </a:lnTo>
                <a:lnTo>
                  <a:pt x="48092" y="574379"/>
                </a:lnTo>
                <a:lnTo>
                  <a:pt x="58628" y="572393"/>
                </a:lnTo>
                <a:lnTo>
                  <a:pt x="70930" y="568124"/>
                </a:lnTo>
                <a:lnTo>
                  <a:pt x="77766" y="565207"/>
                </a:lnTo>
                <a:lnTo>
                  <a:pt x="86134" y="559453"/>
                </a:lnTo>
                <a:lnTo>
                  <a:pt x="95523" y="551807"/>
                </a:lnTo>
                <a:lnTo>
                  <a:pt x="105592" y="542900"/>
                </a:lnTo>
                <a:lnTo>
                  <a:pt x="123553" y="526229"/>
                </a:lnTo>
                <a:lnTo>
                  <a:pt x="131898" y="518227"/>
                </a:lnTo>
                <a:lnTo>
                  <a:pt x="144558" y="502564"/>
                </a:lnTo>
                <a:lnTo>
                  <a:pt x="169101" y="465744"/>
                </a:lnTo>
                <a:lnTo>
                  <a:pt x="180143" y="447487"/>
                </a:lnTo>
                <a:lnTo>
                  <a:pt x="191823" y="425827"/>
                </a:lnTo>
                <a:lnTo>
                  <a:pt x="209715" y="390800"/>
                </a:lnTo>
                <a:lnTo>
                  <a:pt x="218549" y="369522"/>
                </a:lnTo>
                <a:lnTo>
                  <a:pt x="226979" y="346446"/>
                </a:lnTo>
                <a:lnTo>
                  <a:pt x="252692" y="269806"/>
                </a:lnTo>
                <a:lnTo>
                  <a:pt x="256091" y="255839"/>
                </a:lnTo>
                <a:lnTo>
                  <a:pt x="258357" y="242717"/>
                </a:lnTo>
                <a:lnTo>
                  <a:pt x="259868" y="230160"/>
                </a:lnTo>
                <a:lnTo>
                  <a:pt x="262145" y="217978"/>
                </a:lnTo>
                <a:lnTo>
                  <a:pt x="264933" y="206047"/>
                </a:lnTo>
                <a:lnTo>
                  <a:pt x="268062" y="194282"/>
                </a:lnTo>
                <a:lnTo>
                  <a:pt x="270148" y="182630"/>
                </a:lnTo>
                <a:lnTo>
                  <a:pt x="271539" y="171051"/>
                </a:lnTo>
                <a:lnTo>
                  <a:pt x="272465" y="159522"/>
                </a:lnTo>
                <a:lnTo>
                  <a:pt x="271814" y="148027"/>
                </a:lnTo>
                <a:lnTo>
                  <a:pt x="270109" y="136553"/>
                </a:lnTo>
                <a:lnTo>
                  <a:pt x="267703" y="125093"/>
                </a:lnTo>
                <a:lnTo>
                  <a:pt x="266098" y="112373"/>
                </a:lnTo>
                <a:lnTo>
                  <a:pt x="265028" y="98814"/>
                </a:lnTo>
                <a:lnTo>
                  <a:pt x="264316" y="84694"/>
                </a:lnTo>
                <a:lnTo>
                  <a:pt x="262571" y="72741"/>
                </a:lnTo>
                <a:lnTo>
                  <a:pt x="257244" y="52686"/>
                </a:lnTo>
                <a:lnTo>
                  <a:pt x="250644" y="38693"/>
                </a:lnTo>
                <a:lnTo>
                  <a:pt x="239788" y="23675"/>
                </a:lnTo>
                <a:lnTo>
                  <a:pt x="236058" y="19362"/>
                </a:lnTo>
                <a:lnTo>
                  <a:pt x="225141" y="11182"/>
                </a:lnTo>
                <a:lnTo>
                  <a:pt x="213092" y="4583"/>
                </a:lnTo>
                <a:lnTo>
                  <a:pt x="203504" y="1650"/>
                </a:lnTo>
                <a:lnTo>
                  <a:pt x="190967" y="0"/>
                </a:lnTo>
                <a:lnTo>
                  <a:pt x="179700" y="3000"/>
                </a:lnTo>
                <a:lnTo>
                  <a:pt x="167497" y="8567"/>
                </a:lnTo>
                <a:lnTo>
                  <a:pt x="157839" y="15275"/>
                </a:lnTo>
                <a:lnTo>
                  <a:pt x="149314" y="25876"/>
                </a:lnTo>
                <a:lnTo>
                  <a:pt x="141292" y="40324"/>
                </a:lnTo>
                <a:lnTo>
                  <a:pt x="133493" y="59446"/>
                </a:lnTo>
                <a:lnTo>
                  <a:pt x="128365" y="74958"/>
                </a:lnTo>
                <a:lnTo>
                  <a:pt x="115894" y="115901"/>
                </a:lnTo>
                <a:lnTo>
                  <a:pt x="105271" y="153572"/>
                </a:lnTo>
                <a:lnTo>
                  <a:pt x="100661" y="170730"/>
                </a:lnTo>
                <a:lnTo>
                  <a:pt x="97587" y="188518"/>
                </a:lnTo>
                <a:lnTo>
                  <a:pt x="95538" y="206727"/>
                </a:lnTo>
                <a:lnTo>
                  <a:pt x="94172" y="225216"/>
                </a:lnTo>
                <a:lnTo>
                  <a:pt x="93261" y="243892"/>
                </a:lnTo>
                <a:lnTo>
                  <a:pt x="92249" y="281577"/>
                </a:lnTo>
                <a:lnTo>
                  <a:pt x="91680" y="332425"/>
                </a:lnTo>
                <a:lnTo>
                  <a:pt x="92869" y="349655"/>
                </a:lnTo>
                <a:lnTo>
                  <a:pt x="94932" y="367492"/>
                </a:lnTo>
                <a:lnTo>
                  <a:pt x="97578" y="385732"/>
                </a:lnTo>
                <a:lnTo>
                  <a:pt x="100612" y="402973"/>
                </a:lnTo>
                <a:lnTo>
                  <a:pt x="103905" y="419547"/>
                </a:lnTo>
                <a:lnTo>
                  <a:pt x="107369" y="435676"/>
                </a:lnTo>
                <a:lnTo>
                  <a:pt x="112220" y="451509"/>
                </a:lnTo>
                <a:lnTo>
                  <a:pt x="117993" y="467144"/>
                </a:lnTo>
                <a:lnTo>
                  <a:pt x="124381" y="482647"/>
                </a:lnTo>
                <a:lnTo>
                  <a:pt x="129911" y="498063"/>
                </a:lnTo>
                <a:lnTo>
                  <a:pt x="134867" y="513420"/>
                </a:lnTo>
                <a:lnTo>
                  <a:pt x="139441" y="528738"/>
                </a:lnTo>
                <a:lnTo>
                  <a:pt x="145031" y="542760"/>
                </a:lnTo>
                <a:lnTo>
                  <a:pt x="151297" y="555918"/>
                </a:lnTo>
                <a:lnTo>
                  <a:pt x="158014" y="568501"/>
                </a:lnTo>
                <a:lnTo>
                  <a:pt x="165032" y="580698"/>
                </a:lnTo>
                <a:lnTo>
                  <a:pt x="172252" y="592640"/>
                </a:lnTo>
                <a:lnTo>
                  <a:pt x="179605" y="604412"/>
                </a:lnTo>
                <a:lnTo>
                  <a:pt x="187046" y="614799"/>
                </a:lnTo>
                <a:lnTo>
                  <a:pt x="194547" y="624265"/>
                </a:lnTo>
                <a:lnTo>
                  <a:pt x="202088" y="633115"/>
                </a:lnTo>
                <a:lnTo>
                  <a:pt x="209655" y="641555"/>
                </a:lnTo>
                <a:lnTo>
                  <a:pt x="224837" y="657706"/>
                </a:lnTo>
                <a:lnTo>
                  <a:pt x="234981" y="665569"/>
                </a:lnTo>
                <a:lnTo>
                  <a:pt x="246824" y="673351"/>
                </a:lnTo>
                <a:lnTo>
                  <a:pt x="259799" y="681078"/>
                </a:lnTo>
                <a:lnTo>
                  <a:pt x="270990" y="686230"/>
                </a:lnTo>
                <a:lnTo>
                  <a:pt x="280989" y="689665"/>
                </a:lnTo>
                <a:lnTo>
                  <a:pt x="290196" y="691955"/>
                </a:lnTo>
                <a:lnTo>
                  <a:pt x="298874" y="693481"/>
                </a:lnTo>
                <a:lnTo>
                  <a:pt x="307199" y="694500"/>
                </a:lnTo>
                <a:lnTo>
                  <a:pt x="315289" y="695177"/>
                </a:lnTo>
                <a:lnTo>
                  <a:pt x="327665" y="695932"/>
                </a:lnTo>
                <a:lnTo>
                  <a:pt x="332743" y="696132"/>
                </a:lnTo>
                <a:lnTo>
                  <a:pt x="345159" y="692969"/>
                </a:lnTo>
                <a:lnTo>
                  <a:pt x="359144" y="688600"/>
                </a:lnTo>
                <a:lnTo>
                  <a:pt x="366429" y="687435"/>
                </a:lnTo>
                <a:lnTo>
                  <a:pt x="373826" y="686658"/>
                </a:lnTo>
                <a:lnTo>
                  <a:pt x="380027" y="683600"/>
                </a:lnTo>
                <a:lnTo>
                  <a:pt x="385431" y="679022"/>
                </a:lnTo>
                <a:lnTo>
                  <a:pt x="399105" y="663829"/>
                </a:lnTo>
                <a:lnTo>
                  <a:pt x="407250" y="654058"/>
                </a:lnTo>
                <a:lnTo>
                  <a:pt x="418975" y="634278"/>
                </a:lnTo>
                <a:lnTo>
                  <a:pt x="426664" y="619758"/>
                </a:lnTo>
                <a:lnTo>
                  <a:pt x="434315" y="601451"/>
                </a:lnTo>
                <a:lnTo>
                  <a:pt x="438133" y="591236"/>
                </a:lnTo>
                <a:lnTo>
                  <a:pt x="441948" y="579345"/>
                </a:lnTo>
                <a:lnTo>
                  <a:pt x="445763" y="566339"/>
                </a:lnTo>
                <a:lnTo>
                  <a:pt x="457200" y="5250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2"/>
          <p:cNvSpPr/>
          <p:nvPr/>
        </p:nvSpPr>
        <p:spPr>
          <a:xfrm>
            <a:off x="6230938" y="5316538"/>
            <a:ext cx="524193" cy="483994"/>
          </a:xfrm>
          <a:custGeom>
            <a:avLst/>
            <a:gdLst/>
            <a:ahLst/>
            <a:cxnLst/>
            <a:rect l="0" t="0" r="0" b="0"/>
            <a:pathLst>
              <a:path w="524193" h="483994">
                <a:moveTo>
                  <a:pt x="9841" y="9841"/>
                </a:moveTo>
                <a:lnTo>
                  <a:pt x="0" y="0"/>
                </a:lnTo>
                <a:lnTo>
                  <a:pt x="11018" y="11018"/>
                </a:lnTo>
                <a:lnTo>
                  <a:pt x="23488" y="20101"/>
                </a:lnTo>
                <a:lnTo>
                  <a:pt x="30369" y="24301"/>
                </a:lnTo>
                <a:lnTo>
                  <a:pt x="38767" y="32181"/>
                </a:lnTo>
                <a:lnTo>
                  <a:pt x="48175" y="42515"/>
                </a:lnTo>
                <a:lnTo>
                  <a:pt x="58257" y="54484"/>
                </a:lnTo>
                <a:lnTo>
                  <a:pt x="89780" y="94876"/>
                </a:lnTo>
                <a:lnTo>
                  <a:pt x="108854" y="119871"/>
                </a:lnTo>
                <a:lnTo>
                  <a:pt x="125380" y="139075"/>
                </a:lnTo>
                <a:lnTo>
                  <a:pt x="140207" y="154417"/>
                </a:lnTo>
                <a:lnTo>
                  <a:pt x="166842" y="179507"/>
                </a:lnTo>
                <a:lnTo>
                  <a:pt x="221758" y="233432"/>
                </a:lnTo>
                <a:lnTo>
                  <a:pt x="280866" y="292344"/>
                </a:lnTo>
                <a:lnTo>
                  <a:pt x="428888" y="430480"/>
                </a:lnTo>
                <a:lnTo>
                  <a:pt x="441605" y="441397"/>
                </a:lnTo>
                <a:lnTo>
                  <a:pt x="453894" y="451215"/>
                </a:lnTo>
                <a:lnTo>
                  <a:pt x="465897" y="460301"/>
                </a:lnTo>
                <a:lnTo>
                  <a:pt x="475168" y="466358"/>
                </a:lnTo>
                <a:lnTo>
                  <a:pt x="488857" y="473088"/>
                </a:lnTo>
                <a:lnTo>
                  <a:pt x="503703" y="482944"/>
                </a:lnTo>
                <a:lnTo>
                  <a:pt x="507993" y="483993"/>
                </a:lnTo>
                <a:lnTo>
                  <a:pt x="512123" y="483423"/>
                </a:lnTo>
                <a:lnTo>
                  <a:pt x="524192" y="4784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3"/>
          <p:cNvSpPr/>
          <p:nvPr/>
        </p:nvSpPr>
        <p:spPr>
          <a:xfrm>
            <a:off x="6366575" y="5212079"/>
            <a:ext cx="45655" cy="731325"/>
          </a:xfrm>
          <a:custGeom>
            <a:avLst/>
            <a:gdLst/>
            <a:ahLst/>
            <a:cxnLst/>
            <a:rect l="0" t="0" r="0" b="0"/>
            <a:pathLst>
              <a:path w="45655" h="731325">
                <a:moveTo>
                  <a:pt x="34225" y="0"/>
                </a:moveTo>
                <a:lnTo>
                  <a:pt x="22089" y="12136"/>
                </a:lnTo>
                <a:lnTo>
                  <a:pt x="17244" y="18251"/>
                </a:lnTo>
                <a:lnTo>
                  <a:pt x="12744" y="24868"/>
                </a:lnTo>
                <a:lnTo>
                  <a:pt x="8474" y="31819"/>
                </a:lnTo>
                <a:lnTo>
                  <a:pt x="5628" y="40262"/>
                </a:lnTo>
                <a:lnTo>
                  <a:pt x="3730" y="49702"/>
                </a:lnTo>
                <a:lnTo>
                  <a:pt x="2465" y="59805"/>
                </a:lnTo>
                <a:lnTo>
                  <a:pt x="1621" y="89400"/>
                </a:lnTo>
                <a:lnTo>
                  <a:pt x="0" y="356296"/>
                </a:lnTo>
                <a:lnTo>
                  <a:pt x="2518" y="389931"/>
                </a:lnTo>
                <a:lnTo>
                  <a:pt x="15658" y="514316"/>
                </a:lnTo>
                <a:lnTo>
                  <a:pt x="18037" y="543537"/>
                </a:lnTo>
                <a:lnTo>
                  <a:pt x="19623" y="568098"/>
                </a:lnTo>
                <a:lnTo>
                  <a:pt x="21950" y="592092"/>
                </a:lnTo>
                <a:lnTo>
                  <a:pt x="24772" y="615708"/>
                </a:lnTo>
                <a:lnTo>
                  <a:pt x="27923" y="639073"/>
                </a:lnTo>
                <a:lnTo>
                  <a:pt x="31293" y="658459"/>
                </a:lnTo>
                <a:lnTo>
                  <a:pt x="34811" y="675192"/>
                </a:lnTo>
                <a:lnTo>
                  <a:pt x="38425" y="690158"/>
                </a:lnTo>
                <a:lnTo>
                  <a:pt x="40835" y="702676"/>
                </a:lnTo>
                <a:lnTo>
                  <a:pt x="42442" y="713560"/>
                </a:lnTo>
                <a:lnTo>
                  <a:pt x="43513" y="723357"/>
                </a:lnTo>
                <a:lnTo>
                  <a:pt x="44703" y="730855"/>
                </a:lnTo>
                <a:lnTo>
                  <a:pt x="45373" y="731324"/>
                </a:lnTo>
                <a:lnTo>
                  <a:pt x="45654" y="7200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4"/>
          <p:cNvSpPr/>
          <p:nvPr/>
        </p:nvSpPr>
        <p:spPr>
          <a:xfrm>
            <a:off x="6457950" y="4767898"/>
            <a:ext cx="445770" cy="837074"/>
          </a:xfrm>
          <a:custGeom>
            <a:avLst/>
            <a:gdLst/>
            <a:ahLst/>
            <a:cxnLst/>
            <a:rect l="0" t="0" r="0" b="0"/>
            <a:pathLst>
              <a:path w="445770" h="837074">
                <a:moveTo>
                  <a:pt x="0" y="9841"/>
                </a:moveTo>
                <a:lnTo>
                  <a:pt x="6067" y="3774"/>
                </a:lnTo>
                <a:lnTo>
                  <a:pt x="9125" y="1986"/>
                </a:lnTo>
                <a:lnTo>
                  <a:pt x="15908" y="0"/>
                </a:lnTo>
                <a:lnTo>
                  <a:pt x="19496" y="740"/>
                </a:lnTo>
                <a:lnTo>
                  <a:pt x="31881" y="7850"/>
                </a:lnTo>
                <a:lnTo>
                  <a:pt x="44226" y="14460"/>
                </a:lnTo>
                <a:lnTo>
                  <a:pt x="49803" y="20540"/>
                </a:lnTo>
                <a:lnTo>
                  <a:pt x="63722" y="46031"/>
                </a:lnTo>
                <a:lnTo>
                  <a:pt x="89750" y="97925"/>
                </a:lnTo>
                <a:lnTo>
                  <a:pt x="100425" y="122650"/>
                </a:lnTo>
                <a:lnTo>
                  <a:pt x="123694" y="181702"/>
                </a:lnTo>
                <a:lnTo>
                  <a:pt x="141335" y="231004"/>
                </a:lnTo>
                <a:lnTo>
                  <a:pt x="160605" y="285936"/>
                </a:lnTo>
                <a:lnTo>
                  <a:pt x="177637" y="331517"/>
                </a:lnTo>
                <a:lnTo>
                  <a:pt x="189544" y="358911"/>
                </a:lnTo>
                <a:lnTo>
                  <a:pt x="235372" y="458145"/>
                </a:lnTo>
                <a:lnTo>
                  <a:pt x="290238" y="585134"/>
                </a:lnTo>
                <a:lnTo>
                  <a:pt x="309334" y="626208"/>
                </a:lnTo>
                <a:lnTo>
                  <a:pt x="350114" y="709766"/>
                </a:lnTo>
                <a:lnTo>
                  <a:pt x="359139" y="726648"/>
                </a:lnTo>
                <a:lnTo>
                  <a:pt x="394227" y="789208"/>
                </a:lnTo>
                <a:lnTo>
                  <a:pt x="399977" y="799929"/>
                </a:lnTo>
                <a:lnTo>
                  <a:pt x="413140" y="815228"/>
                </a:lnTo>
                <a:lnTo>
                  <a:pt x="426187" y="826261"/>
                </a:lnTo>
                <a:lnTo>
                  <a:pt x="436220" y="835398"/>
                </a:lnTo>
                <a:lnTo>
                  <a:pt x="439404" y="837073"/>
                </a:lnTo>
                <a:lnTo>
                  <a:pt x="441525" y="836919"/>
                </a:lnTo>
                <a:lnTo>
                  <a:pt x="442940" y="835547"/>
                </a:lnTo>
                <a:lnTo>
                  <a:pt x="443883" y="833362"/>
                </a:lnTo>
                <a:lnTo>
                  <a:pt x="445769" y="8213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5"/>
          <p:cNvSpPr/>
          <p:nvPr/>
        </p:nvSpPr>
        <p:spPr>
          <a:xfrm>
            <a:off x="6542805" y="4286250"/>
            <a:ext cx="776878" cy="1131570"/>
          </a:xfrm>
          <a:custGeom>
            <a:avLst/>
            <a:gdLst/>
            <a:ahLst/>
            <a:cxnLst/>
            <a:rect l="0" t="0" r="0" b="0"/>
            <a:pathLst>
              <a:path w="776878" h="1131570">
                <a:moveTo>
                  <a:pt x="6585" y="1131569"/>
                </a:moveTo>
                <a:lnTo>
                  <a:pt x="517" y="1131569"/>
                </a:lnTo>
                <a:lnTo>
                  <a:pt x="0" y="1130300"/>
                </a:lnTo>
                <a:lnTo>
                  <a:pt x="925" y="1128183"/>
                </a:lnTo>
                <a:lnTo>
                  <a:pt x="2811" y="1125502"/>
                </a:lnTo>
                <a:lnTo>
                  <a:pt x="21841" y="1115750"/>
                </a:lnTo>
                <a:lnTo>
                  <a:pt x="51465" y="1102948"/>
                </a:lnTo>
                <a:lnTo>
                  <a:pt x="85798" y="1088792"/>
                </a:lnTo>
                <a:lnTo>
                  <a:pt x="108678" y="1074034"/>
                </a:lnTo>
                <a:lnTo>
                  <a:pt x="125619" y="1059009"/>
                </a:lnTo>
                <a:lnTo>
                  <a:pt x="145848" y="1043863"/>
                </a:lnTo>
                <a:lnTo>
                  <a:pt x="164153" y="1028665"/>
                </a:lnTo>
                <a:lnTo>
                  <a:pt x="179485" y="1013445"/>
                </a:lnTo>
                <a:lnTo>
                  <a:pt x="203063" y="979590"/>
                </a:lnTo>
                <a:lnTo>
                  <a:pt x="231803" y="936590"/>
                </a:lnTo>
                <a:lnTo>
                  <a:pt x="248294" y="902771"/>
                </a:lnTo>
                <a:lnTo>
                  <a:pt x="260484" y="876635"/>
                </a:lnTo>
                <a:lnTo>
                  <a:pt x="267291" y="862553"/>
                </a:lnTo>
                <a:lnTo>
                  <a:pt x="275639" y="840465"/>
                </a:lnTo>
                <a:lnTo>
                  <a:pt x="285014" y="813040"/>
                </a:lnTo>
                <a:lnTo>
                  <a:pt x="295074" y="782056"/>
                </a:lnTo>
                <a:lnTo>
                  <a:pt x="303051" y="752511"/>
                </a:lnTo>
                <a:lnTo>
                  <a:pt x="309638" y="723924"/>
                </a:lnTo>
                <a:lnTo>
                  <a:pt x="315301" y="695975"/>
                </a:lnTo>
                <a:lnTo>
                  <a:pt x="319076" y="673534"/>
                </a:lnTo>
                <a:lnTo>
                  <a:pt x="323269" y="638438"/>
                </a:lnTo>
                <a:lnTo>
                  <a:pt x="325133" y="610140"/>
                </a:lnTo>
                <a:lnTo>
                  <a:pt x="326183" y="576175"/>
                </a:lnTo>
                <a:lnTo>
                  <a:pt x="325158" y="555797"/>
                </a:lnTo>
                <a:lnTo>
                  <a:pt x="320469" y="529807"/>
                </a:lnTo>
                <a:lnTo>
                  <a:pt x="310690" y="498751"/>
                </a:lnTo>
                <a:lnTo>
                  <a:pt x="300069" y="481593"/>
                </a:lnTo>
                <a:lnTo>
                  <a:pt x="288152" y="468041"/>
                </a:lnTo>
                <a:lnTo>
                  <a:pt x="278622" y="462018"/>
                </a:lnTo>
                <a:lnTo>
                  <a:pt x="270154" y="459341"/>
                </a:lnTo>
                <a:lnTo>
                  <a:pt x="266118" y="458627"/>
                </a:lnTo>
                <a:lnTo>
                  <a:pt x="263426" y="459421"/>
                </a:lnTo>
                <a:lnTo>
                  <a:pt x="261633" y="461221"/>
                </a:lnTo>
                <a:lnTo>
                  <a:pt x="260437" y="463690"/>
                </a:lnTo>
                <a:lnTo>
                  <a:pt x="252685" y="473234"/>
                </a:lnTo>
                <a:lnTo>
                  <a:pt x="250662" y="478049"/>
                </a:lnTo>
                <a:lnTo>
                  <a:pt x="246544" y="502041"/>
                </a:lnTo>
                <a:lnTo>
                  <a:pt x="241080" y="535549"/>
                </a:lnTo>
                <a:lnTo>
                  <a:pt x="237805" y="569068"/>
                </a:lnTo>
                <a:lnTo>
                  <a:pt x="236931" y="585118"/>
                </a:lnTo>
                <a:lnTo>
                  <a:pt x="237619" y="604709"/>
                </a:lnTo>
                <a:lnTo>
                  <a:pt x="239347" y="626659"/>
                </a:lnTo>
                <a:lnTo>
                  <a:pt x="251246" y="737899"/>
                </a:lnTo>
                <a:lnTo>
                  <a:pt x="254783" y="763713"/>
                </a:lnTo>
                <a:lnTo>
                  <a:pt x="258410" y="786002"/>
                </a:lnTo>
                <a:lnTo>
                  <a:pt x="262098" y="805941"/>
                </a:lnTo>
                <a:lnTo>
                  <a:pt x="268366" y="828124"/>
                </a:lnTo>
                <a:lnTo>
                  <a:pt x="276356" y="851802"/>
                </a:lnTo>
                <a:lnTo>
                  <a:pt x="285492" y="876478"/>
                </a:lnTo>
                <a:lnTo>
                  <a:pt x="294123" y="896739"/>
                </a:lnTo>
                <a:lnTo>
                  <a:pt x="310486" y="929410"/>
                </a:lnTo>
                <a:lnTo>
                  <a:pt x="326226" y="956631"/>
                </a:lnTo>
                <a:lnTo>
                  <a:pt x="345979" y="989989"/>
                </a:lnTo>
                <a:lnTo>
                  <a:pt x="350958" y="999082"/>
                </a:lnTo>
                <a:lnTo>
                  <a:pt x="358087" y="1006415"/>
                </a:lnTo>
                <a:lnTo>
                  <a:pt x="376168" y="1017949"/>
                </a:lnTo>
                <a:lnTo>
                  <a:pt x="395632" y="1031581"/>
                </a:lnTo>
                <a:lnTo>
                  <a:pt x="411904" y="1039717"/>
                </a:lnTo>
                <a:lnTo>
                  <a:pt x="435713" y="1048051"/>
                </a:lnTo>
                <a:lnTo>
                  <a:pt x="454197" y="1050520"/>
                </a:lnTo>
                <a:lnTo>
                  <a:pt x="461203" y="1050867"/>
                </a:lnTo>
                <a:lnTo>
                  <a:pt x="475761" y="1047865"/>
                </a:lnTo>
                <a:lnTo>
                  <a:pt x="489427" y="1042297"/>
                </a:lnTo>
                <a:lnTo>
                  <a:pt x="511936" y="1028375"/>
                </a:lnTo>
                <a:lnTo>
                  <a:pt x="518746" y="1024673"/>
                </a:lnTo>
                <a:lnTo>
                  <a:pt x="523285" y="1019666"/>
                </a:lnTo>
                <a:lnTo>
                  <a:pt x="526312" y="1013787"/>
                </a:lnTo>
                <a:lnTo>
                  <a:pt x="537237" y="980034"/>
                </a:lnTo>
                <a:lnTo>
                  <a:pt x="547919" y="947816"/>
                </a:lnTo>
                <a:lnTo>
                  <a:pt x="551978" y="922055"/>
                </a:lnTo>
                <a:lnTo>
                  <a:pt x="553781" y="888592"/>
                </a:lnTo>
                <a:lnTo>
                  <a:pt x="554940" y="797871"/>
                </a:lnTo>
                <a:lnTo>
                  <a:pt x="555035" y="779564"/>
                </a:lnTo>
                <a:lnTo>
                  <a:pt x="551754" y="745676"/>
                </a:lnTo>
                <a:lnTo>
                  <a:pt x="549100" y="729527"/>
                </a:lnTo>
                <a:lnTo>
                  <a:pt x="535717" y="635688"/>
                </a:lnTo>
                <a:lnTo>
                  <a:pt x="532060" y="615562"/>
                </a:lnTo>
                <a:lnTo>
                  <a:pt x="524609" y="579652"/>
                </a:lnTo>
                <a:lnTo>
                  <a:pt x="513275" y="530876"/>
                </a:lnTo>
                <a:lnTo>
                  <a:pt x="505677" y="499681"/>
                </a:lnTo>
                <a:lnTo>
                  <a:pt x="498067" y="472270"/>
                </a:lnTo>
                <a:lnTo>
                  <a:pt x="486641" y="442308"/>
                </a:lnTo>
                <a:lnTo>
                  <a:pt x="476482" y="421872"/>
                </a:lnTo>
                <a:lnTo>
                  <a:pt x="464630" y="399358"/>
                </a:lnTo>
                <a:lnTo>
                  <a:pt x="448074" y="364182"/>
                </a:lnTo>
                <a:lnTo>
                  <a:pt x="433165" y="328759"/>
                </a:lnTo>
                <a:lnTo>
                  <a:pt x="431941" y="327123"/>
                </a:lnTo>
                <a:lnTo>
                  <a:pt x="431125" y="327301"/>
                </a:lnTo>
                <a:lnTo>
                  <a:pt x="430582" y="328691"/>
                </a:lnTo>
                <a:lnTo>
                  <a:pt x="440137" y="350554"/>
                </a:lnTo>
                <a:lnTo>
                  <a:pt x="455815" y="380592"/>
                </a:lnTo>
                <a:lnTo>
                  <a:pt x="477650" y="414322"/>
                </a:lnTo>
                <a:lnTo>
                  <a:pt x="497809" y="462981"/>
                </a:lnTo>
                <a:lnTo>
                  <a:pt x="537931" y="546825"/>
                </a:lnTo>
                <a:lnTo>
                  <a:pt x="584430" y="641142"/>
                </a:lnTo>
                <a:lnTo>
                  <a:pt x="600378" y="669761"/>
                </a:lnTo>
                <a:lnTo>
                  <a:pt x="615933" y="696452"/>
                </a:lnTo>
                <a:lnTo>
                  <a:pt x="631313" y="725247"/>
                </a:lnTo>
                <a:lnTo>
                  <a:pt x="654251" y="770019"/>
                </a:lnTo>
                <a:lnTo>
                  <a:pt x="668233" y="794016"/>
                </a:lnTo>
                <a:lnTo>
                  <a:pt x="734228" y="902426"/>
                </a:lnTo>
                <a:lnTo>
                  <a:pt x="750352" y="929398"/>
                </a:lnTo>
                <a:lnTo>
                  <a:pt x="771051" y="957062"/>
                </a:lnTo>
                <a:lnTo>
                  <a:pt x="776877" y="963841"/>
                </a:lnTo>
                <a:lnTo>
                  <a:pt x="776653" y="963870"/>
                </a:lnTo>
                <a:lnTo>
                  <a:pt x="775233" y="962620"/>
                </a:lnTo>
                <a:lnTo>
                  <a:pt x="774287" y="960516"/>
                </a:lnTo>
                <a:lnTo>
                  <a:pt x="773236" y="954793"/>
                </a:lnTo>
                <a:lnTo>
                  <a:pt x="755580" y="923790"/>
                </a:lnTo>
                <a:lnTo>
                  <a:pt x="737497" y="889524"/>
                </a:lnTo>
                <a:lnTo>
                  <a:pt x="710318" y="835610"/>
                </a:lnTo>
                <a:lnTo>
                  <a:pt x="697990" y="812343"/>
                </a:lnTo>
                <a:lnTo>
                  <a:pt x="687231" y="793022"/>
                </a:lnTo>
                <a:lnTo>
                  <a:pt x="668505" y="760124"/>
                </a:lnTo>
                <a:lnTo>
                  <a:pt x="651714" y="728569"/>
                </a:lnTo>
                <a:lnTo>
                  <a:pt x="639172" y="697612"/>
                </a:lnTo>
                <a:lnTo>
                  <a:pt x="634050" y="682244"/>
                </a:lnTo>
                <a:lnTo>
                  <a:pt x="628095" y="660569"/>
                </a:lnTo>
                <a:lnTo>
                  <a:pt x="614705" y="606006"/>
                </a:lnTo>
                <a:lnTo>
                  <a:pt x="592886" y="504959"/>
                </a:lnTo>
                <a:lnTo>
                  <a:pt x="581276" y="445406"/>
                </a:lnTo>
                <a:lnTo>
                  <a:pt x="576403" y="418857"/>
                </a:lnTo>
                <a:lnTo>
                  <a:pt x="573153" y="394808"/>
                </a:lnTo>
                <a:lnTo>
                  <a:pt x="570987" y="372425"/>
                </a:lnTo>
                <a:lnTo>
                  <a:pt x="569543" y="351153"/>
                </a:lnTo>
                <a:lnTo>
                  <a:pt x="569849" y="331892"/>
                </a:lnTo>
                <a:lnTo>
                  <a:pt x="573578" y="296944"/>
                </a:lnTo>
                <a:lnTo>
                  <a:pt x="575080" y="271622"/>
                </a:lnTo>
                <a:lnTo>
                  <a:pt x="576749" y="206234"/>
                </a:lnTo>
                <a:lnTo>
                  <a:pt x="578464" y="179399"/>
                </a:lnTo>
                <a:lnTo>
                  <a:pt x="580878" y="157700"/>
                </a:lnTo>
                <a:lnTo>
                  <a:pt x="586946" y="123428"/>
                </a:lnTo>
                <a:lnTo>
                  <a:pt x="593877" y="95497"/>
                </a:lnTo>
                <a:lnTo>
                  <a:pt x="604918" y="52284"/>
                </a:lnTo>
                <a:lnTo>
                  <a:pt x="62380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6"/>
          <p:cNvSpPr/>
          <p:nvPr/>
        </p:nvSpPr>
        <p:spPr>
          <a:xfrm>
            <a:off x="7258050" y="4026695"/>
            <a:ext cx="582930" cy="899596"/>
          </a:xfrm>
          <a:custGeom>
            <a:avLst/>
            <a:gdLst/>
            <a:ahLst/>
            <a:cxnLst/>
            <a:rect l="0" t="0" r="0" b="0"/>
            <a:pathLst>
              <a:path w="582930" h="899596">
                <a:moveTo>
                  <a:pt x="0" y="259555"/>
                </a:moveTo>
                <a:lnTo>
                  <a:pt x="15909" y="291372"/>
                </a:lnTo>
                <a:lnTo>
                  <a:pt x="32935" y="313291"/>
                </a:lnTo>
                <a:lnTo>
                  <a:pt x="48000" y="335872"/>
                </a:lnTo>
                <a:lnTo>
                  <a:pt x="53589" y="348533"/>
                </a:lnTo>
                <a:lnTo>
                  <a:pt x="59856" y="364593"/>
                </a:lnTo>
                <a:lnTo>
                  <a:pt x="66574" y="382921"/>
                </a:lnTo>
                <a:lnTo>
                  <a:pt x="73593" y="405298"/>
                </a:lnTo>
                <a:lnTo>
                  <a:pt x="88164" y="457256"/>
                </a:lnTo>
                <a:lnTo>
                  <a:pt x="95606" y="480256"/>
                </a:lnTo>
                <a:lnTo>
                  <a:pt x="103107" y="500668"/>
                </a:lnTo>
                <a:lnTo>
                  <a:pt x="239513" y="835004"/>
                </a:lnTo>
                <a:lnTo>
                  <a:pt x="251652" y="862867"/>
                </a:lnTo>
                <a:lnTo>
                  <a:pt x="257895" y="883716"/>
                </a:lnTo>
                <a:lnTo>
                  <a:pt x="260670" y="897640"/>
                </a:lnTo>
                <a:lnTo>
                  <a:pt x="261410" y="899575"/>
                </a:lnTo>
                <a:lnTo>
                  <a:pt x="261903" y="899595"/>
                </a:lnTo>
                <a:lnTo>
                  <a:pt x="262597" y="887487"/>
                </a:lnTo>
                <a:lnTo>
                  <a:pt x="255986" y="867989"/>
                </a:lnTo>
                <a:lnTo>
                  <a:pt x="245851" y="842390"/>
                </a:lnTo>
                <a:lnTo>
                  <a:pt x="241371" y="828451"/>
                </a:lnTo>
                <a:lnTo>
                  <a:pt x="233005" y="800687"/>
                </a:lnTo>
                <a:lnTo>
                  <a:pt x="225055" y="775648"/>
                </a:lnTo>
                <a:lnTo>
                  <a:pt x="213900" y="748433"/>
                </a:lnTo>
                <a:lnTo>
                  <a:pt x="207371" y="734063"/>
                </a:lnTo>
                <a:lnTo>
                  <a:pt x="200476" y="711784"/>
                </a:lnTo>
                <a:lnTo>
                  <a:pt x="193341" y="684231"/>
                </a:lnTo>
                <a:lnTo>
                  <a:pt x="179909" y="626099"/>
                </a:lnTo>
                <a:lnTo>
                  <a:pt x="169706" y="579097"/>
                </a:lnTo>
                <a:lnTo>
                  <a:pt x="144686" y="450189"/>
                </a:lnTo>
                <a:lnTo>
                  <a:pt x="137097" y="403154"/>
                </a:lnTo>
                <a:lnTo>
                  <a:pt x="130768" y="357828"/>
                </a:lnTo>
                <a:lnTo>
                  <a:pt x="125279" y="313640"/>
                </a:lnTo>
                <a:lnTo>
                  <a:pt x="121619" y="279101"/>
                </a:lnTo>
                <a:lnTo>
                  <a:pt x="119179" y="250996"/>
                </a:lnTo>
                <a:lnTo>
                  <a:pt x="117553" y="227179"/>
                </a:lnTo>
                <a:lnTo>
                  <a:pt x="117738" y="201141"/>
                </a:lnTo>
                <a:lnTo>
                  <a:pt x="119132" y="173622"/>
                </a:lnTo>
                <a:lnTo>
                  <a:pt x="121331" y="145116"/>
                </a:lnTo>
                <a:lnTo>
                  <a:pt x="125338" y="118492"/>
                </a:lnTo>
                <a:lnTo>
                  <a:pt x="130548" y="93123"/>
                </a:lnTo>
                <a:lnTo>
                  <a:pt x="136562" y="68590"/>
                </a:lnTo>
                <a:lnTo>
                  <a:pt x="141841" y="50965"/>
                </a:lnTo>
                <a:lnTo>
                  <a:pt x="151093" y="27995"/>
                </a:lnTo>
                <a:lnTo>
                  <a:pt x="163443" y="7923"/>
                </a:lnTo>
                <a:lnTo>
                  <a:pt x="167382" y="4170"/>
                </a:lnTo>
                <a:lnTo>
                  <a:pt x="171278" y="1668"/>
                </a:lnTo>
                <a:lnTo>
                  <a:pt x="175145" y="0"/>
                </a:lnTo>
                <a:lnTo>
                  <a:pt x="178993" y="158"/>
                </a:lnTo>
                <a:lnTo>
                  <a:pt x="182829" y="1534"/>
                </a:lnTo>
                <a:lnTo>
                  <a:pt x="197681" y="9537"/>
                </a:lnTo>
                <a:lnTo>
                  <a:pt x="204178" y="12866"/>
                </a:lnTo>
                <a:lnTo>
                  <a:pt x="209778" y="18896"/>
                </a:lnTo>
                <a:lnTo>
                  <a:pt x="219388" y="35755"/>
                </a:lnTo>
                <a:lnTo>
                  <a:pt x="224506" y="55948"/>
                </a:lnTo>
                <a:lnTo>
                  <a:pt x="228050" y="80163"/>
                </a:lnTo>
                <a:lnTo>
                  <a:pt x="233858" y="112091"/>
                </a:lnTo>
                <a:lnTo>
                  <a:pt x="265238" y="271094"/>
                </a:lnTo>
                <a:lnTo>
                  <a:pt x="270805" y="292647"/>
                </a:lnTo>
                <a:lnTo>
                  <a:pt x="277057" y="313366"/>
                </a:lnTo>
                <a:lnTo>
                  <a:pt x="283764" y="333529"/>
                </a:lnTo>
                <a:lnTo>
                  <a:pt x="301377" y="393185"/>
                </a:lnTo>
                <a:lnTo>
                  <a:pt x="311408" y="428652"/>
                </a:lnTo>
                <a:lnTo>
                  <a:pt x="320635" y="457376"/>
                </a:lnTo>
                <a:lnTo>
                  <a:pt x="329326" y="481605"/>
                </a:lnTo>
                <a:lnTo>
                  <a:pt x="337661" y="502838"/>
                </a:lnTo>
                <a:lnTo>
                  <a:pt x="345757" y="520804"/>
                </a:lnTo>
                <a:lnTo>
                  <a:pt x="353694" y="536591"/>
                </a:lnTo>
                <a:lnTo>
                  <a:pt x="369287" y="564291"/>
                </a:lnTo>
                <a:lnTo>
                  <a:pt x="384684" y="589303"/>
                </a:lnTo>
                <a:lnTo>
                  <a:pt x="399994" y="609733"/>
                </a:lnTo>
                <a:lnTo>
                  <a:pt x="415265" y="626009"/>
                </a:lnTo>
                <a:lnTo>
                  <a:pt x="430518" y="637476"/>
                </a:lnTo>
                <a:lnTo>
                  <a:pt x="445765" y="646807"/>
                </a:lnTo>
                <a:lnTo>
                  <a:pt x="459737" y="653916"/>
                </a:lnTo>
                <a:lnTo>
                  <a:pt x="470180" y="657076"/>
                </a:lnTo>
                <a:lnTo>
                  <a:pt x="482442" y="658481"/>
                </a:lnTo>
                <a:lnTo>
                  <a:pt x="489267" y="658855"/>
                </a:lnTo>
                <a:lnTo>
                  <a:pt x="496358" y="656565"/>
                </a:lnTo>
                <a:lnTo>
                  <a:pt x="511010" y="647247"/>
                </a:lnTo>
                <a:lnTo>
                  <a:pt x="522602" y="634639"/>
                </a:lnTo>
                <a:lnTo>
                  <a:pt x="536268" y="613261"/>
                </a:lnTo>
                <a:lnTo>
                  <a:pt x="548361" y="587453"/>
                </a:lnTo>
                <a:lnTo>
                  <a:pt x="556135" y="566577"/>
                </a:lnTo>
                <a:lnTo>
                  <a:pt x="563825" y="544599"/>
                </a:lnTo>
                <a:lnTo>
                  <a:pt x="567652" y="530864"/>
                </a:lnTo>
                <a:lnTo>
                  <a:pt x="571475" y="515357"/>
                </a:lnTo>
                <a:lnTo>
                  <a:pt x="582929" y="4652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7"/>
          <p:cNvSpPr/>
          <p:nvPr/>
        </p:nvSpPr>
        <p:spPr>
          <a:xfrm>
            <a:off x="7717473" y="3739763"/>
            <a:ext cx="397828" cy="626154"/>
          </a:xfrm>
          <a:custGeom>
            <a:avLst/>
            <a:gdLst/>
            <a:ahLst/>
            <a:cxnLst/>
            <a:rect l="0" t="0" r="0" b="0"/>
            <a:pathLst>
              <a:path w="397828" h="626154">
                <a:moveTo>
                  <a:pt x="54927" y="77857"/>
                </a:moveTo>
                <a:lnTo>
                  <a:pt x="35244" y="68015"/>
                </a:lnTo>
                <a:lnTo>
                  <a:pt x="32915" y="70026"/>
                </a:lnTo>
                <a:lnTo>
                  <a:pt x="26940" y="79033"/>
                </a:lnTo>
                <a:lnTo>
                  <a:pt x="23569" y="88800"/>
                </a:lnTo>
                <a:lnTo>
                  <a:pt x="20052" y="101663"/>
                </a:lnTo>
                <a:lnTo>
                  <a:pt x="16437" y="116587"/>
                </a:lnTo>
                <a:lnTo>
                  <a:pt x="12757" y="136697"/>
                </a:lnTo>
                <a:lnTo>
                  <a:pt x="5281" y="186134"/>
                </a:lnTo>
                <a:lnTo>
                  <a:pt x="2780" y="209732"/>
                </a:lnTo>
                <a:lnTo>
                  <a:pt x="1112" y="231813"/>
                </a:lnTo>
                <a:lnTo>
                  <a:pt x="0" y="252884"/>
                </a:lnTo>
                <a:lnTo>
                  <a:pt x="529" y="273281"/>
                </a:lnTo>
                <a:lnTo>
                  <a:pt x="2151" y="293230"/>
                </a:lnTo>
                <a:lnTo>
                  <a:pt x="4503" y="312879"/>
                </a:lnTo>
                <a:lnTo>
                  <a:pt x="6071" y="336138"/>
                </a:lnTo>
                <a:lnTo>
                  <a:pt x="7116" y="361804"/>
                </a:lnTo>
                <a:lnTo>
                  <a:pt x="7812" y="389075"/>
                </a:lnTo>
                <a:lnTo>
                  <a:pt x="9548" y="412335"/>
                </a:lnTo>
                <a:lnTo>
                  <a:pt x="11974" y="432923"/>
                </a:lnTo>
                <a:lnTo>
                  <a:pt x="14862" y="451727"/>
                </a:lnTo>
                <a:lnTo>
                  <a:pt x="18057" y="468073"/>
                </a:lnTo>
                <a:lnTo>
                  <a:pt x="21456" y="482781"/>
                </a:lnTo>
                <a:lnTo>
                  <a:pt x="24993" y="496396"/>
                </a:lnTo>
                <a:lnTo>
                  <a:pt x="32309" y="528457"/>
                </a:lnTo>
                <a:lnTo>
                  <a:pt x="36039" y="545897"/>
                </a:lnTo>
                <a:lnTo>
                  <a:pt x="39795" y="561333"/>
                </a:lnTo>
                <a:lnTo>
                  <a:pt x="43568" y="575435"/>
                </a:lnTo>
                <a:lnTo>
                  <a:pt x="47354" y="588645"/>
                </a:lnTo>
                <a:lnTo>
                  <a:pt x="54948" y="606710"/>
                </a:lnTo>
                <a:lnTo>
                  <a:pt x="58751" y="613306"/>
                </a:lnTo>
                <a:lnTo>
                  <a:pt x="62555" y="617703"/>
                </a:lnTo>
                <a:lnTo>
                  <a:pt x="66363" y="620634"/>
                </a:lnTo>
                <a:lnTo>
                  <a:pt x="73980" y="623891"/>
                </a:lnTo>
                <a:lnTo>
                  <a:pt x="85830" y="625982"/>
                </a:lnTo>
                <a:lnTo>
                  <a:pt x="86959" y="626153"/>
                </a:lnTo>
                <a:lnTo>
                  <a:pt x="91600" y="622957"/>
                </a:lnTo>
                <a:lnTo>
                  <a:pt x="94616" y="620327"/>
                </a:lnTo>
                <a:lnTo>
                  <a:pt x="96626" y="616034"/>
                </a:lnTo>
                <a:lnTo>
                  <a:pt x="98859" y="604490"/>
                </a:lnTo>
                <a:lnTo>
                  <a:pt x="99456" y="595315"/>
                </a:lnTo>
                <a:lnTo>
                  <a:pt x="99852" y="584119"/>
                </a:lnTo>
                <a:lnTo>
                  <a:pt x="100118" y="571575"/>
                </a:lnTo>
                <a:lnTo>
                  <a:pt x="99024" y="553052"/>
                </a:lnTo>
                <a:lnTo>
                  <a:pt x="97025" y="530543"/>
                </a:lnTo>
                <a:lnTo>
                  <a:pt x="94422" y="505378"/>
                </a:lnTo>
                <a:lnTo>
                  <a:pt x="92687" y="483521"/>
                </a:lnTo>
                <a:lnTo>
                  <a:pt x="91530" y="463869"/>
                </a:lnTo>
                <a:lnTo>
                  <a:pt x="90759" y="445688"/>
                </a:lnTo>
                <a:lnTo>
                  <a:pt x="86435" y="411978"/>
                </a:lnTo>
                <a:lnTo>
                  <a:pt x="65956" y="277891"/>
                </a:lnTo>
                <a:lnTo>
                  <a:pt x="62280" y="246773"/>
                </a:lnTo>
                <a:lnTo>
                  <a:pt x="56924" y="193570"/>
                </a:lnTo>
                <a:lnTo>
                  <a:pt x="50311" y="136058"/>
                </a:lnTo>
                <a:lnTo>
                  <a:pt x="43139" y="83404"/>
                </a:lnTo>
                <a:lnTo>
                  <a:pt x="39448" y="58695"/>
                </a:lnTo>
                <a:lnTo>
                  <a:pt x="35717" y="39682"/>
                </a:lnTo>
                <a:lnTo>
                  <a:pt x="31960" y="24467"/>
                </a:lnTo>
                <a:lnTo>
                  <a:pt x="28185" y="11783"/>
                </a:lnTo>
                <a:lnTo>
                  <a:pt x="23992" y="1078"/>
                </a:lnTo>
                <a:lnTo>
                  <a:pt x="22873" y="0"/>
                </a:lnTo>
                <a:lnTo>
                  <a:pt x="27367" y="16688"/>
                </a:lnTo>
                <a:lnTo>
                  <a:pt x="61975" y="148824"/>
                </a:lnTo>
                <a:lnTo>
                  <a:pt x="67245" y="167078"/>
                </a:lnTo>
                <a:lnTo>
                  <a:pt x="73299" y="183058"/>
                </a:lnTo>
                <a:lnTo>
                  <a:pt x="79875" y="197521"/>
                </a:lnTo>
                <a:lnTo>
                  <a:pt x="114747" y="266311"/>
                </a:lnTo>
                <a:lnTo>
                  <a:pt x="124016" y="282233"/>
                </a:lnTo>
                <a:lnTo>
                  <a:pt x="132736" y="295387"/>
                </a:lnTo>
                <a:lnTo>
                  <a:pt x="141090" y="306697"/>
                </a:lnTo>
                <a:lnTo>
                  <a:pt x="157145" y="329423"/>
                </a:lnTo>
                <a:lnTo>
                  <a:pt x="164982" y="340818"/>
                </a:lnTo>
                <a:lnTo>
                  <a:pt x="172746" y="350954"/>
                </a:lnTo>
                <a:lnTo>
                  <a:pt x="180463" y="360251"/>
                </a:lnTo>
                <a:lnTo>
                  <a:pt x="188148" y="368990"/>
                </a:lnTo>
                <a:lnTo>
                  <a:pt x="195811" y="376085"/>
                </a:lnTo>
                <a:lnTo>
                  <a:pt x="203459" y="382086"/>
                </a:lnTo>
                <a:lnTo>
                  <a:pt x="211098" y="387356"/>
                </a:lnTo>
                <a:lnTo>
                  <a:pt x="218731" y="392140"/>
                </a:lnTo>
                <a:lnTo>
                  <a:pt x="226359" y="396598"/>
                </a:lnTo>
                <a:lnTo>
                  <a:pt x="233985" y="400841"/>
                </a:lnTo>
                <a:lnTo>
                  <a:pt x="242879" y="406210"/>
                </a:lnTo>
                <a:lnTo>
                  <a:pt x="262921" y="418948"/>
                </a:lnTo>
                <a:lnTo>
                  <a:pt x="272330" y="423361"/>
                </a:lnTo>
                <a:lnTo>
                  <a:pt x="281142" y="426303"/>
                </a:lnTo>
                <a:lnTo>
                  <a:pt x="289556" y="428264"/>
                </a:lnTo>
                <a:lnTo>
                  <a:pt x="297706" y="429571"/>
                </a:lnTo>
                <a:lnTo>
                  <a:pt x="305679" y="430443"/>
                </a:lnTo>
                <a:lnTo>
                  <a:pt x="313536" y="431025"/>
                </a:lnTo>
                <a:lnTo>
                  <a:pt x="320043" y="430142"/>
                </a:lnTo>
                <a:lnTo>
                  <a:pt x="330659" y="425774"/>
                </a:lnTo>
                <a:lnTo>
                  <a:pt x="349844" y="416175"/>
                </a:lnTo>
                <a:lnTo>
                  <a:pt x="355678" y="411353"/>
                </a:lnTo>
                <a:lnTo>
                  <a:pt x="397827" y="3636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8"/>
          <p:cNvSpPr/>
          <p:nvPr/>
        </p:nvSpPr>
        <p:spPr>
          <a:xfrm>
            <a:off x="7658630" y="2459715"/>
            <a:ext cx="1165330" cy="1936521"/>
          </a:xfrm>
          <a:custGeom>
            <a:avLst/>
            <a:gdLst/>
            <a:ahLst/>
            <a:cxnLst/>
            <a:rect l="0" t="0" r="0" b="0"/>
            <a:pathLst>
              <a:path w="1165330" h="1936521">
                <a:moveTo>
                  <a:pt x="159489" y="1163594"/>
                </a:moveTo>
                <a:lnTo>
                  <a:pt x="153422" y="1151459"/>
                </a:lnTo>
                <a:lnTo>
                  <a:pt x="150442" y="1138728"/>
                </a:lnTo>
                <a:lnTo>
                  <a:pt x="149648" y="1131777"/>
                </a:lnTo>
                <a:lnTo>
                  <a:pt x="152152" y="1113893"/>
                </a:lnTo>
                <a:lnTo>
                  <a:pt x="160702" y="1065471"/>
                </a:lnTo>
                <a:lnTo>
                  <a:pt x="170189" y="1012034"/>
                </a:lnTo>
                <a:lnTo>
                  <a:pt x="178052" y="980004"/>
                </a:lnTo>
                <a:lnTo>
                  <a:pt x="218048" y="831279"/>
                </a:lnTo>
                <a:lnTo>
                  <a:pt x="227739" y="787110"/>
                </a:lnTo>
                <a:lnTo>
                  <a:pt x="236739" y="739885"/>
                </a:lnTo>
                <a:lnTo>
                  <a:pt x="245279" y="690622"/>
                </a:lnTo>
                <a:lnTo>
                  <a:pt x="250973" y="651429"/>
                </a:lnTo>
                <a:lnTo>
                  <a:pt x="257299" y="590949"/>
                </a:lnTo>
                <a:lnTo>
                  <a:pt x="260110" y="542902"/>
                </a:lnTo>
                <a:lnTo>
                  <a:pt x="261360" y="500381"/>
                </a:lnTo>
                <a:lnTo>
                  <a:pt x="260793" y="440743"/>
                </a:lnTo>
                <a:lnTo>
                  <a:pt x="253146" y="384125"/>
                </a:lnTo>
                <a:lnTo>
                  <a:pt x="241568" y="333342"/>
                </a:lnTo>
                <a:lnTo>
                  <a:pt x="223884" y="279912"/>
                </a:lnTo>
                <a:lnTo>
                  <a:pt x="208768" y="232614"/>
                </a:lnTo>
                <a:lnTo>
                  <a:pt x="178160" y="168308"/>
                </a:lnTo>
                <a:lnTo>
                  <a:pt x="155088" y="121805"/>
                </a:lnTo>
                <a:lnTo>
                  <a:pt x="123667" y="71504"/>
                </a:lnTo>
                <a:lnTo>
                  <a:pt x="88480" y="23543"/>
                </a:lnTo>
                <a:lnTo>
                  <a:pt x="73742" y="9205"/>
                </a:lnTo>
                <a:lnTo>
                  <a:pt x="62959" y="2832"/>
                </a:lnTo>
                <a:lnTo>
                  <a:pt x="53934" y="0"/>
                </a:lnTo>
                <a:lnTo>
                  <a:pt x="49749" y="515"/>
                </a:lnTo>
                <a:lnTo>
                  <a:pt x="45690" y="2128"/>
                </a:lnTo>
                <a:lnTo>
                  <a:pt x="37792" y="7307"/>
                </a:lnTo>
                <a:lnTo>
                  <a:pt x="18549" y="24662"/>
                </a:lnTo>
                <a:lnTo>
                  <a:pt x="15999" y="29656"/>
                </a:lnTo>
                <a:lnTo>
                  <a:pt x="3492" y="79711"/>
                </a:lnTo>
                <a:lnTo>
                  <a:pt x="0" y="135153"/>
                </a:lnTo>
                <a:lnTo>
                  <a:pt x="8699" y="183206"/>
                </a:lnTo>
                <a:lnTo>
                  <a:pt x="21536" y="238250"/>
                </a:lnTo>
                <a:lnTo>
                  <a:pt x="38487" y="293860"/>
                </a:lnTo>
                <a:lnTo>
                  <a:pt x="50881" y="328502"/>
                </a:lnTo>
                <a:lnTo>
                  <a:pt x="106239" y="473281"/>
                </a:lnTo>
                <a:lnTo>
                  <a:pt x="179169" y="680667"/>
                </a:lnTo>
                <a:lnTo>
                  <a:pt x="201819" y="750203"/>
                </a:lnTo>
                <a:lnTo>
                  <a:pt x="291186" y="1040153"/>
                </a:lnTo>
                <a:lnTo>
                  <a:pt x="433638" y="1467550"/>
                </a:lnTo>
                <a:lnTo>
                  <a:pt x="450205" y="1513552"/>
                </a:lnTo>
                <a:lnTo>
                  <a:pt x="466330" y="1554379"/>
                </a:lnTo>
                <a:lnTo>
                  <a:pt x="482160" y="1591758"/>
                </a:lnTo>
                <a:lnTo>
                  <a:pt x="513296" y="1660383"/>
                </a:lnTo>
                <a:lnTo>
                  <a:pt x="528710" y="1692907"/>
                </a:lnTo>
                <a:lnTo>
                  <a:pt x="559384" y="1749364"/>
                </a:lnTo>
                <a:lnTo>
                  <a:pt x="589951" y="1798587"/>
                </a:lnTo>
                <a:lnTo>
                  <a:pt x="620469" y="1841630"/>
                </a:lnTo>
                <a:lnTo>
                  <a:pt x="650966" y="1878540"/>
                </a:lnTo>
                <a:lnTo>
                  <a:pt x="680184" y="1908068"/>
                </a:lnTo>
                <a:lnTo>
                  <a:pt x="705869" y="1925425"/>
                </a:lnTo>
                <a:lnTo>
                  <a:pt x="733372" y="1933986"/>
                </a:lnTo>
                <a:lnTo>
                  <a:pt x="761258" y="1936520"/>
                </a:lnTo>
                <a:lnTo>
                  <a:pt x="786352" y="1933414"/>
                </a:lnTo>
                <a:lnTo>
                  <a:pt x="798378" y="1926998"/>
                </a:lnTo>
                <a:lnTo>
                  <a:pt x="821900" y="1906321"/>
                </a:lnTo>
                <a:lnTo>
                  <a:pt x="856562" y="1860053"/>
                </a:lnTo>
                <a:lnTo>
                  <a:pt x="890963" y="1800059"/>
                </a:lnTo>
                <a:lnTo>
                  <a:pt x="910462" y="1749574"/>
                </a:lnTo>
                <a:lnTo>
                  <a:pt x="949744" y="1628311"/>
                </a:lnTo>
                <a:lnTo>
                  <a:pt x="959376" y="1594056"/>
                </a:lnTo>
                <a:lnTo>
                  <a:pt x="968337" y="1558519"/>
                </a:lnTo>
                <a:lnTo>
                  <a:pt x="976852" y="1522127"/>
                </a:lnTo>
                <a:lnTo>
                  <a:pt x="993085" y="1444439"/>
                </a:lnTo>
                <a:lnTo>
                  <a:pt x="1000970" y="1404164"/>
                </a:lnTo>
                <a:lnTo>
                  <a:pt x="1054171" y="1161867"/>
                </a:lnTo>
                <a:lnTo>
                  <a:pt x="1063284" y="1110373"/>
                </a:lnTo>
                <a:lnTo>
                  <a:pt x="1070629" y="1063343"/>
                </a:lnTo>
                <a:lnTo>
                  <a:pt x="1165329" y="5692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 the values</a:t>
            </a: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66800" y="1447800"/>
            <a:ext cx="6814838" cy="3867150"/>
          </a:xfrm>
          <a:noFill/>
          <a:ln/>
        </p:spPr>
      </p:pic>
      <p:sp>
        <p:nvSpPr>
          <p:cNvPr id="4" name="SMARTPenAnnotation0"/>
          <p:cNvSpPr/>
          <p:nvPr/>
        </p:nvSpPr>
        <p:spPr>
          <a:xfrm>
            <a:off x="3773546" y="1403581"/>
            <a:ext cx="2890145" cy="779549"/>
          </a:xfrm>
          <a:custGeom>
            <a:avLst/>
            <a:gdLst/>
            <a:ahLst/>
            <a:cxnLst/>
            <a:rect l="0" t="0" r="0" b="0"/>
            <a:pathLst>
              <a:path w="2890145" h="779549">
                <a:moveTo>
                  <a:pt x="55504" y="779548"/>
                </a:moveTo>
                <a:lnTo>
                  <a:pt x="55504" y="741390"/>
                </a:lnTo>
                <a:lnTo>
                  <a:pt x="54233" y="737599"/>
                </a:lnTo>
                <a:lnTo>
                  <a:pt x="47648" y="726197"/>
                </a:lnTo>
                <a:lnTo>
                  <a:pt x="43863" y="714775"/>
                </a:lnTo>
                <a:lnTo>
                  <a:pt x="38476" y="707157"/>
                </a:lnTo>
                <a:lnTo>
                  <a:pt x="31849" y="689378"/>
                </a:lnTo>
                <a:lnTo>
                  <a:pt x="24670" y="665813"/>
                </a:lnTo>
                <a:lnTo>
                  <a:pt x="17247" y="642639"/>
                </a:lnTo>
                <a:lnTo>
                  <a:pt x="13100" y="623027"/>
                </a:lnTo>
                <a:lnTo>
                  <a:pt x="10766" y="601092"/>
                </a:lnTo>
                <a:lnTo>
                  <a:pt x="10439" y="595807"/>
                </a:lnTo>
                <a:lnTo>
                  <a:pt x="2058" y="569076"/>
                </a:lnTo>
                <a:lnTo>
                  <a:pt x="0" y="554348"/>
                </a:lnTo>
                <a:lnTo>
                  <a:pt x="2472" y="539336"/>
                </a:lnTo>
                <a:lnTo>
                  <a:pt x="7804" y="521658"/>
                </a:lnTo>
                <a:lnTo>
                  <a:pt x="17946" y="483144"/>
                </a:lnTo>
                <a:lnTo>
                  <a:pt x="25265" y="454350"/>
                </a:lnTo>
                <a:lnTo>
                  <a:pt x="31534" y="439559"/>
                </a:lnTo>
                <a:lnTo>
                  <a:pt x="39524" y="424619"/>
                </a:lnTo>
                <a:lnTo>
                  <a:pt x="48661" y="409579"/>
                </a:lnTo>
                <a:lnTo>
                  <a:pt x="62199" y="386094"/>
                </a:lnTo>
                <a:lnTo>
                  <a:pt x="73719" y="367190"/>
                </a:lnTo>
                <a:lnTo>
                  <a:pt x="87306" y="350321"/>
                </a:lnTo>
                <a:lnTo>
                  <a:pt x="101811" y="337744"/>
                </a:lnTo>
                <a:lnTo>
                  <a:pt x="109235" y="332612"/>
                </a:lnTo>
                <a:lnTo>
                  <a:pt x="127644" y="313364"/>
                </a:lnTo>
                <a:lnTo>
                  <a:pt x="148526" y="290415"/>
                </a:lnTo>
                <a:lnTo>
                  <a:pt x="170507" y="271749"/>
                </a:lnTo>
                <a:lnTo>
                  <a:pt x="198234" y="253028"/>
                </a:lnTo>
                <a:lnTo>
                  <a:pt x="221386" y="236930"/>
                </a:lnTo>
                <a:lnTo>
                  <a:pt x="256207" y="213219"/>
                </a:lnTo>
                <a:lnTo>
                  <a:pt x="276785" y="202727"/>
                </a:lnTo>
                <a:lnTo>
                  <a:pt x="342749" y="179040"/>
                </a:lnTo>
                <a:lnTo>
                  <a:pt x="394994" y="168386"/>
                </a:lnTo>
                <a:lnTo>
                  <a:pt x="423135" y="168407"/>
                </a:lnTo>
                <a:lnTo>
                  <a:pt x="471604" y="174324"/>
                </a:lnTo>
                <a:lnTo>
                  <a:pt x="509999" y="186607"/>
                </a:lnTo>
                <a:lnTo>
                  <a:pt x="528011" y="196826"/>
                </a:lnTo>
                <a:lnTo>
                  <a:pt x="552104" y="216607"/>
                </a:lnTo>
                <a:lnTo>
                  <a:pt x="565641" y="228994"/>
                </a:lnTo>
                <a:lnTo>
                  <a:pt x="594228" y="252918"/>
                </a:lnTo>
                <a:lnTo>
                  <a:pt x="622596" y="274980"/>
                </a:lnTo>
                <a:lnTo>
                  <a:pt x="647905" y="293253"/>
                </a:lnTo>
                <a:lnTo>
                  <a:pt x="686072" y="316554"/>
                </a:lnTo>
                <a:lnTo>
                  <a:pt x="702363" y="325277"/>
                </a:lnTo>
                <a:lnTo>
                  <a:pt x="718070" y="330000"/>
                </a:lnTo>
                <a:lnTo>
                  <a:pt x="801285" y="343398"/>
                </a:lnTo>
                <a:lnTo>
                  <a:pt x="886964" y="335208"/>
                </a:lnTo>
                <a:lnTo>
                  <a:pt x="964751" y="315873"/>
                </a:lnTo>
                <a:lnTo>
                  <a:pt x="977899" y="314222"/>
                </a:lnTo>
                <a:lnTo>
                  <a:pt x="999280" y="305613"/>
                </a:lnTo>
                <a:lnTo>
                  <a:pt x="1028984" y="289873"/>
                </a:lnTo>
                <a:lnTo>
                  <a:pt x="1068689" y="270393"/>
                </a:lnTo>
                <a:lnTo>
                  <a:pt x="1110510" y="247264"/>
                </a:lnTo>
                <a:lnTo>
                  <a:pt x="1142375" y="228981"/>
                </a:lnTo>
                <a:lnTo>
                  <a:pt x="1192053" y="199140"/>
                </a:lnTo>
                <a:lnTo>
                  <a:pt x="1217650" y="181229"/>
                </a:lnTo>
                <a:lnTo>
                  <a:pt x="1239186" y="163955"/>
                </a:lnTo>
                <a:lnTo>
                  <a:pt x="1265591" y="139951"/>
                </a:lnTo>
                <a:lnTo>
                  <a:pt x="1291201" y="115151"/>
                </a:lnTo>
                <a:lnTo>
                  <a:pt x="1304427" y="95998"/>
                </a:lnTo>
                <a:lnTo>
                  <a:pt x="1320274" y="74625"/>
                </a:lnTo>
                <a:lnTo>
                  <a:pt x="1334349" y="51958"/>
                </a:lnTo>
                <a:lnTo>
                  <a:pt x="1351590" y="27762"/>
                </a:lnTo>
                <a:lnTo>
                  <a:pt x="1361792" y="10234"/>
                </a:lnTo>
                <a:lnTo>
                  <a:pt x="1366326" y="751"/>
                </a:lnTo>
                <a:lnTo>
                  <a:pt x="1367535" y="0"/>
                </a:lnTo>
                <a:lnTo>
                  <a:pt x="1368341" y="770"/>
                </a:lnTo>
                <a:lnTo>
                  <a:pt x="1368879" y="2553"/>
                </a:lnTo>
                <a:lnTo>
                  <a:pt x="1369812" y="18082"/>
                </a:lnTo>
                <a:lnTo>
                  <a:pt x="1369912" y="59476"/>
                </a:lnTo>
                <a:lnTo>
                  <a:pt x="1371196" y="78520"/>
                </a:lnTo>
                <a:lnTo>
                  <a:pt x="1373322" y="98836"/>
                </a:lnTo>
                <a:lnTo>
                  <a:pt x="1376009" y="120000"/>
                </a:lnTo>
                <a:lnTo>
                  <a:pt x="1379070" y="136650"/>
                </a:lnTo>
                <a:lnTo>
                  <a:pt x="1382381" y="150289"/>
                </a:lnTo>
                <a:lnTo>
                  <a:pt x="1385859" y="161922"/>
                </a:lnTo>
                <a:lnTo>
                  <a:pt x="1390717" y="174758"/>
                </a:lnTo>
                <a:lnTo>
                  <a:pt x="1396496" y="188395"/>
                </a:lnTo>
                <a:lnTo>
                  <a:pt x="1402889" y="202566"/>
                </a:lnTo>
                <a:lnTo>
                  <a:pt x="1409690" y="215823"/>
                </a:lnTo>
                <a:lnTo>
                  <a:pt x="1416765" y="228472"/>
                </a:lnTo>
                <a:lnTo>
                  <a:pt x="1431399" y="251416"/>
                </a:lnTo>
                <a:lnTo>
                  <a:pt x="1446369" y="270080"/>
                </a:lnTo>
                <a:lnTo>
                  <a:pt x="1458103" y="286841"/>
                </a:lnTo>
                <a:lnTo>
                  <a:pt x="1463009" y="294867"/>
                </a:lnTo>
                <a:lnTo>
                  <a:pt x="1475235" y="307171"/>
                </a:lnTo>
                <a:lnTo>
                  <a:pt x="1503780" y="331486"/>
                </a:lnTo>
                <a:lnTo>
                  <a:pt x="1522142" y="342496"/>
                </a:lnTo>
                <a:lnTo>
                  <a:pt x="1568312" y="363901"/>
                </a:lnTo>
                <a:lnTo>
                  <a:pt x="1629154" y="387087"/>
                </a:lnTo>
                <a:lnTo>
                  <a:pt x="1708597" y="402352"/>
                </a:lnTo>
                <a:lnTo>
                  <a:pt x="1785249" y="411530"/>
                </a:lnTo>
                <a:lnTo>
                  <a:pt x="1873580" y="413342"/>
                </a:lnTo>
                <a:lnTo>
                  <a:pt x="1963089" y="410314"/>
                </a:lnTo>
                <a:lnTo>
                  <a:pt x="2043213" y="399670"/>
                </a:lnTo>
                <a:lnTo>
                  <a:pt x="2167509" y="370019"/>
                </a:lnTo>
                <a:lnTo>
                  <a:pt x="2274333" y="341419"/>
                </a:lnTo>
                <a:lnTo>
                  <a:pt x="2343823" y="321087"/>
                </a:lnTo>
                <a:lnTo>
                  <a:pt x="2427334" y="297687"/>
                </a:lnTo>
                <a:lnTo>
                  <a:pt x="2522116" y="280767"/>
                </a:lnTo>
                <a:lnTo>
                  <a:pt x="2571562" y="277173"/>
                </a:lnTo>
                <a:lnTo>
                  <a:pt x="2657972" y="289134"/>
                </a:lnTo>
                <a:lnTo>
                  <a:pt x="2709662" y="303511"/>
                </a:lnTo>
                <a:lnTo>
                  <a:pt x="2743063" y="318580"/>
                </a:lnTo>
                <a:lnTo>
                  <a:pt x="2769980" y="337173"/>
                </a:lnTo>
                <a:lnTo>
                  <a:pt x="2799097" y="358861"/>
                </a:lnTo>
                <a:lnTo>
                  <a:pt x="2808615" y="370750"/>
                </a:lnTo>
                <a:lnTo>
                  <a:pt x="2825074" y="393010"/>
                </a:lnTo>
                <a:lnTo>
                  <a:pt x="2836714" y="411724"/>
                </a:lnTo>
                <a:lnTo>
                  <a:pt x="2860342" y="451559"/>
                </a:lnTo>
                <a:lnTo>
                  <a:pt x="2870549" y="472062"/>
                </a:lnTo>
                <a:lnTo>
                  <a:pt x="2879681" y="494131"/>
                </a:lnTo>
                <a:lnTo>
                  <a:pt x="2885494" y="507916"/>
                </a:lnTo>
                <a:lnTo>
                  <a:pt x="2888077" y="518276"/>
                </a:lnTo>
                <a:lnTo>
                  <a:pt x="2889225" y="533887"/>
                </a:lnTo>
                <a:lnTo>
                  <a:pt x="2889735" y="556066"/>
                </a:lnTo>
                <a:lnTo>
                  <a:pt x="2890144" y="7223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4926329" y="1044974"/>
            <a:ext cx="113831" cy="475216"/>
          </a:xfrm>
          <a:custGeom>
            <a:avLst/>
            <a:gdLst/>
            <a:ahLst/>
            <a:cxnLst/>
            <a:rect l="0" t="0" r="0" b="0"/>
            <a:pathLst>
              <a:path w="113831" h="475216">
                <a:moveTo>
                  <a:pt x="102871" y="6585"/>
                </a:moveTo>
                <a:lnTo>
                  <a:pt x="108938" y="518"/>
                </a:lnTo>
                <a:lnTo>
                  <a:pt x="110726" y="0"/>
                </a:lnTo>
                <a:lnTo>
                  <a:pt x="111917" y="925"/>
                </a:lnTo>
                <a:lnTo>
                  <a:pt x="112712" y="2812"/>
                </a:lnTo>
                <a:lnTo>
                  <a:pt x="113242" y="14230"/>
                </a:lnTo>
                <a:lnTo>
                  <a:pt x="113830" y="54010"/>
                </a:lnTo>
                <a:lnTo>
                  <a:pt x="112717" y="71222"/>
                </a:lnTo>
                <a:lnTo>
                  <a:pt x="110705" y="85236"/>
                </a:lnTo>
                <a:lnTo>
                  <a:pt x="108093" y="97119"/>
                </a:lnTo>
                <a:lnTo>
                  <a:pt x="105082" y="108851"/>
                </a:lnTo>
                <a:lnTo>
                  <a:pt x="101805" y="120483"/>
                </a:lnTo>
                <a:lnTo>
                  <a:pt x="98350" y="132047"/>
                </a:lnTo>
                <a:lnTo>
                  <a:pt x="94777" y="142296"/>
                </a:lnTo>
                <a:lnTo>
                  <a:pt x="91125" y="151670"/>
                </a:lnTo>
                <a:lnTo>
                  <a:pt x="87420" y="160458"/>
                </a:lnTo>
                <a:lnTo>
                  <a:pt x="83680" y="170127"/>
                </a:lnTo>
                <a:lnTo>
                  <a:pt x="76138" y="191031"/>
                </a:lnTo>
                <a:lnTo>
                  <a:pt x="72349" y="200669"/>
                </a:lnTo>
                <a:lnTo>
                  <a:pt x="68553" y="209634"/>
                </a:lnTo>
                <a:lnTo>
                  <a:pt x="64752" y="218152"/>
                </a:lnTo>
                <a:lnTo>
                  <a:pt x="59678" y="231449"/>
                </a:lnTo>
                <a:lnTo>
                  <a:pt x="47267" y="266545"/>
                </a:lnTo>
                <a:lnTo>
                  <a:pt x="39132" y="292922"/>
                </a:lnTo>
                <a:lnTo>
                  <a:pt x="19932" y="359483"/>
                </a:lnTo>
                <a:lnTo>
                  <a:pt x="13288" y="385360"/>
                </a:lnTo>
                <a:lnTo>
                  <a:pt x="8859" y="405152"/>
                </a:lnTo>
                <a:lnTo>
                  <a:pt x="5906" y="420887"/>
                </a:lnTo>
                <a:lnTo>
                  <a:pt x="3937" y="433916"/>
                </a:lnTo>
                <a:lnTo>
                  <a:pt x="2625" y="445143"/>
                </a:lnTo>
                <a:lnTo>
                  <a:pt x="0" y="4752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5109209" y="1097418"/>
            <a:ext cx="291332" cy="375404"/>
          </a:xfrm>
          <a:custGeom>
            <a:avLst/>
            <a:gdLst/>
            <a:ahLst/>
            <a:cxnLst/>
            <a:rect l="0" t="0" r="0" b="0"/>
            <a:pathLst>
              <a:path w="291332" h="375404">
                <a:moveTo>
                  <a:pt x="80011" y="22721"/>
                </a:moveTo>
                <a:lnTo>
                  <a:pt x="92146" y="16654"/>
                </a:lnTo>
                <a:lnTo>
                  <a:pt x="96991" y="13596"/>
                </a:lnTo>
                <a:lnTo>
                  <a:pt x="105761" y="6812"/>
                </a:lnTo>
                <a:lnTo>
                  <a:pt x="113687" y="4495"/>
                </a:lnTo>
                <a:lnTo>
                  <a:pt x="124052" y="2951"/>
                </a:lnTo>
                <a:lnTo>
                  <a:pt x="136042" y="1921"/>
                </a:lnTo>
                <a:lnTo>
                  <a:pt x="152924" y="1234"/>
                </a:lnTo>
                <a:lnTo>
                  <a:pt x="226964" y="133"/>
                </a:lnTo>
                <a:lnTo>
                  <a:pt x="238939" y="42"/>
                </a:lnTo>
                <a:lnTo>
                  <a:pt x="250733" y="1252"/>
                </a:lnTo>
                <a:lnTo>
                  <a:pt x="262406" y="3329"/>
                </a:lnTo>
                <a:lnTo>
                  <a:pt x="290311" y="9719"/>
                </a:lnTo>
                <a:lnTo>
                  <a:pt x="291331" y="10243"/>
                </a:lnTo>
                <a:lnTo>
                  <a:pt x="290741" y="10592"/>
                </a:lnTo>
                <a:lnTo>
                  <a:pt x="285428" y="10981"/>
                </a:lnTo>
                <a:lnTo>
                  <a:pt x="274601" y="11153"/>
                </a:lnTo>
                <a:lnTo>
                  <a:pt x="264347" y="9929"/>
                </a:lnTo>
                <a:lnTo>
                  <a:pt x="251162" y="7843"/>
                </a:lnTo>
                <a:lnTo>
                  <a:pt x="236021" y="5183"/>
                </a:lnTo>
                <a:lnTo>
                  <a:pt x="217037" y="3409"/>
                </a:lnTo>
                <a:lnTo>
                  <a:pt x="195492" y="2226"/>
                </a:lnTo>
                <a:lnTo>
                  <a:pt x="139627" y="562"/>
                </a:lnTo>
                <a:lnTo>
                  <a:pt x="104063" y="0"/>
                </a:lnTo>
                <a:lnTo>
                  <a:pt x="99855" y="1224"/>
                </a:lnTo>
                <a:lnTo>
                  <a:pt x="97051" y="3310"/>
                </a:lnTo>
                <a:lnTo>
                  <a:pt x="95181" y="5970"/>
                </a:lnTo>
                <a:lnTo>
                  <a:pt x="93934" y="14094"/>
                </a:lnTo>
                <a:lnTo>
                  <a:pt x="93103" y="25860"/>
                </a:lnTo>
                <a:lnTo>
                  <a:pt x="92549" y="40054"/>
                </a:lnTo>
                <a:lnTo>
                  <a:pt x="90910" y="52056"/>
                </a:lnTo>
                <a:lnTo>
                  <a:pt x="88546" y="62598"/>
                </a:lnTo>
                <a:lnTo>
                  <a:pt x="85701" y="72166"/>
                </a:lnTo>
                <a:lnTo>
                  <a:pt x="82534" y="81084"/>
                </a:lnTo>
                <a:lnTo>
                  <a:pt x="79153" y="89570"/>
                </a:lnTo>
                <a:lnTo>
                  <a:pt x="75629" y="97767"/>
                </a:lnTo>
                <a:lnTo>
                  <a:pt x="68326" y="113648"/>
                </a:lnTo>
                <a:lnTo>
                  <a:pt x="53290" y="144540"/>
                </a:lnTo>
                <a:lnTo>
                  <a:pt x="46957" y="156004"/>
                </a:lnTo>
                <a:lnTo>
                  <a:pt x="29760" y="185675"/>
                </a:lnTo>
                <a:lnTo>
                  <a:pt x="23650" y="197397"/>
                </a:lnTo>
                <a:lnTo>
                  <a:pt x="19577" y="206482"/>
                </a:lnTo>
                <a:lnTo>
                  <a:pt x="15051" y="217423"/>
                </a:lnTo>
                <a:lnTo>
                  <a:pt x="13844" y="218562"/>
                </a:lnTo>
                <a:lnTo>
                  <a:pt x="13039" y="218052"/>
                </a:lnTo>
                <a:lnTo>
                  <a:pt x="13774" y="216442"/>
                </a:lnTo>
                <a:lnTo>
                  <a:pt x="17975" y="211266"/>
                </a:lnTo>
                <a:lnTo>
                  <a:pt x="20873" y="209378"/>
                </a:lnTo>
                <a:lnTo>
                  <a:pt x="27481" y="207280"/>
                </a:lnTo>
                <a:lnTo>
                  <a:pt x="32291" y="204180"/>
                </a:lnTo>
                <a:lnTo>
                  <a:pt x="38038" y="199574"/>
                </a:lnTo>
                <a:lnTo>
                  <a:pt x="44408" y="193963"/>
                </a:lnTo>
                <a:lnTo>
                  <a:pt x="53735" y="187683"/>
                </a:lnTo>
                <a:lnTo>
                  <a:pt x="65034" y="180956"/>
                </a:lnTo>
                <a:lnTo>
                  <a:pt x="77646" y="173931"/>
                </a:lnTo>
                <a:lnTo>
                  <a:pt x="87324" y="167978"/>
                </a:lnTo>
                <a:lnTo>
                  <a:pt x="95046" y="162739"/>
                </a:lnTo>
                <a:lnTo>
                  <a:pt x="101464" y="157976"/>
                </a:lnTo>
                <a:lnTo>
                  <a:pt x="108283" y="154801"/>
                </a:lnTo>
                <a:lnTo>
                  <a:pt x="115369" y="152685"/>
                </a:lnTo>
                <a:lnTo>
                  <a:pt x="122633" y="151274"/>
                </a:lnTo>
                <a:lnTo>
                  <a:pt x="128745" y="149063"/>
                </a:lnTo>
                <a:lnTo>
                  <a:pt x="134091" y="146319"/>
                </a:lnTo>
                <a:lnTo>
                  <a:pt x="138924" y="143220"/>
                </a:lnTo>
                <a:lnTo>
                  <a:pt x="144686" y="141154"/>
                </a:lnTo>
                <a:lnTo>
                  <a:pt x="151067" y="139776"/>
                </a:lnTo>
                <a:lnTo>
                  <a:pt x="157862" y="138858"/>
                </a:lnTo>
                <a:lnTo>
                  <a:pt x="163661" y="139516"/>
                </a:lnTo>
                <a:lnTo>
                  <a:pt x="168798" y="141224"/>
                </a:lnTo>
                <a:lnTo>
                  <a:pt x="192234" y="153092"/>
                </a:lnTo>
                <a:lnTo>
                  <a:pt x="198006" y="155355"/>
                </a:lnTo>
                <a:lnTo>
                  <a:pt x="203124" y="156864"/>
                </a:lnTo>
                <a:lnTo>
                  <a:pt x="207806" y="157870"/>
                </a:lnTo>
                <a:lnTo>
                  <a:pt x="213468" y="161080"/>
                </a:lnTo>
                <a:lnTo>
                  <a:pt x="219782" y="165761"/>
                </a:lnTo>
                <a:lnTo>
                  <a:pt x="226531" y="171421"/>
                </a:lnTo>
                <a:lnTo>
                  <a:pt x="232301" y="176464"/>
                </a:lnTo>
                <a:lnTo>
                  <a:pt x="242098" y="185455"/>
                </a:lnTo>
                <a:lnTo>
                  <a:pt x="254754" y="197657"/>
                </a:lnTo>
                <a:lnTo>
                  <a:pt x="257466" y="202845"/>
                </a:lnTo>
                <a:lnTo>
                  <a:pt x="259274" y="208844"/>
                </a:lnTo>
                <a:lnTo>
                  <a:pt x="260480" y="215383"/>
                </a:lnTo>
                <a:lnTo>
                  <a:pt x="261284" y="223553"/>
                </a:lnTo>
                <a:lnTo>
                  <a:pt x="261819" y="232809"/>
                </a:lnTo>
                <a:lnTo>
                  <a:pt x="262176" y="242790"/>
                </a:lnTo>
                <a:lnTo>
                  <a:pt x="261144" y="250714"/>
                </a:lnTo>
                <a:lnTo>
                  <a:pt x="259186" y="257266"/>
                </a:lnTo>
                <a:lnTo>
                  <a:pt x="256611" y="262905"/>
                </a:lnTo>
                <a:lnTo>
                  <a:pt x="253624" y="271744"/>
                </a:lnTo>
                <a:lnTo>
                  <a:pt x="250363" y="282716"/>
                </a:lnTo>
                <a:lnTo>
                  <a:pt x="246919" y="295111"/>
                </a:lnTo>
                <a:lnTo>
                  <a:pt x="243353" y="304645"/>
                </a:lnTo>
                <a:lnTo>
                  <a:pt x="239705" y="312270"/>
                </a:lnTo>
                <a:lnTo>
                  <a:pt x="236004" y="318624"/>
                </a:lnTo>
                <a:lnTo>
                  <a:pt x="230996" y="324130"/>
                </a:lnTo>
                <a:lnTo>
                  <a:pt x="225118" y="329070"/>
                </a:lnTo>
                <a:lnTo>
                  <a:pt x="218659" y="333634"/>
                </a:lnTo>
                <a:lnTo>
                  <a:pt x="213082" y="337947"/>
                </a:lnTo>
                <a:lnTo>
                  <a:pt x="208095" y="342092"/>
                </a:lnTo>
                <a:lnTo>
                  <a:pt x="203500" y="346125"/>
                </a:lnTo>
                <a:lnTo>
                  <a:pt x="197897" y="350084"/>
                </a:lnTo>
                <a:lnTo>
                  <a:pt x="191622" y="353993"/>
                </a:lnTo>
                <a:lnTo>
                  <a:pt x="184898" y="357869"/>
                </a:lnTo>
                <a:lnTo>
                  <a:pt x="177875" y="360453"/>
                </a:lnTo>
                <a:lnTo>
                  <a:pt x="170654" y="362176"/>
                </a:lnTo>
                <a:lnTo>
                  <a:pt x="163299" y="363324"/>
                </a:lnTo>
                <a:lnTo>
                  <a:pt x="155856" y="364090"/>
                </a:lnTo>
                <a:lnTo>
                  <a:pt x="148354" y="364601"/>
                </a:lnTo>
                <a:lnTo>
                  <a:pt x="140813" y="364941"/>
                </a:lnTo>
                <a:lnTo>
                  <a:pt x="134515" y="366438"/>
                </a:lnTo>
                <a:lnTo>
                  <a:pt x="129048" y="368706"/>
                </a:lnTo>
                <a:lnTo>
                  <a:pt x="124132" y="371487"/>
                </a:lnTo>
                <a:lnTo>
                  <a:pt x="115775" y="373342"/>
                </a:lnTo>
                <a:lnTo>
                  <a:pt x="105123" y="374579"/>
                </a:lnTo>
                <a:lnTo>
                  <a:pt x="92942" y="375403"/>
                </a:lnTo>
                <a:lnTo>
                  <a:pt x="79742" y="374682"/>
                </a:lnTo>
                <a:lnTo>
                  <a:pt x="65861" y="372932"/>
                </a:lnTo>
                <a:lnTo>
                  <a:pt x="51527" y="370495"/>
                </a:lnTo>
                <a:lnTo>
                  <a:pt x="39432" y="367601"/>
                </a:lnTo>
                <a:lnTo>
                  <a:pt x="28828" y="364401"/>
                </a:lnTo>
                <a:lnTo>
                  <a:pt x="0" y="3541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5909309" y="3314700"/>
            <a:ext cx="120573" cy="411480"/>
          </a:xfrm>
          <a:custGeom>
            <a:avLst/>
            <a:gdLst/>
            <a:ahLst/>
            <a:cxnLst/>
            <a:rect l="0" t="0" r="0" b="0"/>
            <a:pathLst>
              <a:path w="120573" h="411480">
                <a:moveTo>
                  <a:pt x="102870" y="0"/>
                </a:moveTo>
                <a:lnTo>
                  <a:pt x="108939" y="12135"/>
                </a:lnTo>
                <a:lnTo>
                  <a:pt x="111918" y="21480"/>
                </a:lnTo>
                <a:lnTo>
                  <a:pt x="114511" y="32406"/>
                </a:lnTo>
                <a:lnTo>
                  <a:pt x="119898" y="49962"/>
                </a:lnTo>
                <a:lnTo>
                  <a:pt x="120572" y="57438"/>
                </a:lnTo>
                <a:lnTo>
                  <a:pt x="119752" y="63692"/>
                </a:lnTo>
                <a:lnTo>
                  <a:pt x="116723" y="75297"/>
                </a:lnTo>
                <a:lnTo>
                  <a:pt x="115915" y="81948"/>
                </a:lnTo>
                <a:lnTo>
                  <a:pt x="115378" y="88922"/>
                </a:lnTo>
                <a:lnTo>
                  <a:pt x="113749" y="96111"/>
                </a:lnTo>
                <a:lnTo>
                  <a:pt x="111393" y="103444"/>
                </a:lnTo>
                <a:lnTo>
                  <a:pt x="108552" y="110872"/>
                </a:lnTo>
                <a:lnTo>
                  <a:pt x="104118" y="124715"/>
                </a:lnTo>
                <a:lnTo>
                  <a:pt x="92419" y="163802"/>
                </a:lnTo>
                <a:lnTo>
                  <a:pt x="83202" y="187941"/>
                </a:lnTo>
                <a:lnTo>
                  <a:pt x="71979" y="214194"/>
                </a:lnTo>
                <a:lnTo>
                  <a:pt x="59416" y="241856"/>
                </a:lnTo>
                <a:lnTo>
                  <a:pt x="48500" y="267917"/>
                </a:lnTo>
                <a:lnTo>
                  <a:pt x="38684" y="292911"/>
                </a:lnTo>
                <a:lnTo>
                  <a:pt x="29600" y="317194"/>
                </a:lnTo>
                <a:lnTo>
                  <a:pt x="23543" y="335922"/>
                </a:lnTo>
                <a:lnTo>
                  <a:pt x="19506" y="350948"/>
                </a:lnTo>
                <a:lnTo>
                  <a:pt x="16814" y="363505"/>
                </a:lnTo>
                <a:lnTo>
                  <a:pt x="15020" y="373146"/>
                </a:lnTo>
                <a:lnTo>
                  <a:pt x="13824" y="380844"/>
                </a:lnTo>
                <a:lnTo>
                  <a:pt x="13025" y="387246"/>
                </a:lnTo>
                <a:lnTo>
                  <a:pt x="11224" y="392784"/>
                </a:lnTo>
                <a:lnTo>
                  <a:pt x="8753" y="397746"/>
                </a:lnTo>
                <a:lnTo>
                  <a:pt x="0" y="411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6103620" y="3360559"/>
            <a:ext cx="330699" cy="375112"/>
          </a:xfrm>
          <a:custGeom>
            <a:avLst/>
            <a:gdLst/>
            <a:ahLst/>
            <a:cxnLst/>
            <a:rect l="0" t="0" r="0" b="0"/>
            <a:pathLst>
              <a:path w="330699" h="375112">
                <a:moveTo>
                  <a:pt x="57150" y="11291"/>
                </a:moveTo>
                <a:lnTo>
                  <a:pt x="69285" y="5223"/>
                </a:lnTo>
                <a:lnTo>
                  <a:pt x="78630" y="2243"/>
                </a:lnTo>
                <a:lnTo>
                  <a:pt x="88286" y="920"/>
                </a:lnTo>
                <a:lnTo>
                  <a:pt x="94417" y="566"/>
                </a:lnTo>
                <a:lnTo>
                  <a:pt x="101045" y="331"/>
                </a:lnTo>
                <a:lnTo>
                  <a:pt x="128575" y="0"/>
                </a:lnTo>
                <a:lnTo>
                  <a:pt x="144137" y="1224"/>
                </a:lnTo>
                <a:lnTo>
                  <a:pt x="224784" y="10823"/>
                </a:lnTo>
                <a:lnTo>
                  <a:pt x="224785" y="10979"/>
                </a:lnTo>
                <a:lnTo>
                  <a:pt x="215664" y="11229"/>
                </a:lnTo>
                <a:lnTo>
                  <a:pt x="57686" y="11290"/>
                </a:lnTo>
                <a:lnTo>
                  <a:pt x="49887" y="12561"/>
                </a:lnTo>
                <a:lnTo>
                  <a:pt x="44688" y="14677"/>
                </a:lnTo>
                <a:lnTo>
                  <a:pt x="41222" y="17358"/>
                </a:lnTo>
                <a:lnTo>
                  <a:pt x="37641" y="19145"/>
                </a:lnTo>
                <a:lnTo>
                  <a:pt x="30276" y="21131"/>
                </a:lnTo>
                <a:lnTo>
                  <a:pt x="27804" y="22931"/>
                </a:lnTo>
                <a:lnTo>
                  <a:pt x="26156" y="25401"/>
                </a:lnTo>
                <a:lnTo>
                  <a:pt x="25057" y="28317"/>
                </a:lnTo>
                <a:lnTo>
                  <a:pt x="23836" y="38331"/>
                </a:lnTo>
                <a:lnTo>
                  <a:pt x="23294" y="49978"/>
                </a:lnTo>
                <a:lnTo>
                  <a:pt x="23053" y="59389"/>
                </a:lnTo>
                <a:lnTo>
                  <a:pt x="22867" y="91245"/>
                </a:lnTo>
                <a:lnTo>
                  <a:pt x="22864" y="95073"/>
                </a:lnTo>
                <a:lnTo>
                  <a:pt x="21592" y="103976"/>
                </a:lnTo>
                <a:lnTo>
                  <a:pt x="15006" y="141764"/>
                </a:lnTo>
                <a:lnTo>
                  <a:pt x="13813" y="150343"/>
                </a:lnTo>
                <a:lnTo>
                  <a:pt x="13019" y="157332"/>
                </a:lnTo>
                <a:lnTo>
                  <a:pt x="13759" y="161991"/>
                </a:lnTo>
                <a:lnTo>
                  <a:pt x="15522" y="165098"/>
                </a:lnTo>
                <a:lnTo>
                  <a:pt x="17968" y="167169"/>
                </a:lnTo>
                <a:lnTo>
                  <a:pt x="20868" y="168549"/>
                </a:lnTo>
                <a:lnTo>
                  <a:pt x="27479" y="170083"/>
                </a:lnTo>
                <a:lnTo>
                  <a:pt x="34649" y="170765"/>
                </a:lnTo>
                <a:lnTo>
                  <a:pt x="38339" y="170947"/>
                </a:lnTo>
                <a:lnTo>
                  <a:pt x="42069" y="169798"/>
                </a:lnTo>
                <a:lnTo>
                  <a:pt x="49600" y="165135"/>
                </a:lnTo>
                <a:lnTo>
                  <a:pt x="57197" y="163384"/>
                </a:lnTo>
                <a:lnTo>
                  <a:pt x="67341" y="162216"/>
                </a:lnTo>
                <a:lnTo>
                  <a:pt x="79184" y="161437"/>
                </a:lnTo>
                <a:lnTo>
                  <a:pt x="94699" y="160919"/>
                </a:lnTo>
                <a:lnTo>
                  <a:pt x="171973" y="160017"/>
                </a:lnTo>
                <a:lnTo>
                  <a:pt x="205894" y="159921"/>
                </a:lnTo>
                <a:lnTo>
                  <a:pt x="216003" y="161177"/>
                </a:lnTo>
                <a:lnTo>
                  <a:pt x="225282" y="163285"/>
                </a:lnTo>
                <a:lnTo>
                  <a:pt x="234007" y="165960"/>
                </a:lnTo>
                <a:lnTo>
                  <a:pt x="242365" y="167744"/>
                </a:lnTo>
                <a:lnTo>
                  <a:pt x="250477" y="168932"/>
                </a:lnTo>
                <a:lnTo>
                  <a:pt x="258424" y="169725"/>
                </a:lnTo>
                <a:lnTo>
                  <a:pt x="267533" y="172793"/>
                </a:lnTo>
                <a:lnTo>
                  <a:pt x="277415" y="177379"/>
                </a:lnTo>
                <a:lnTo>
                  <a:pt x="287813" y="182976"/>
                </a:lnTo>
                <a:lnTo>
                  <a:pt x="296015" y="187977"/>
                </a:lnTo>
                <a:lnTo>
                  <a:pt x="302754" y="192582"/>
                </a:lnTo>
                <a:lnTo>
                  <a:pt x="308516" y="196921"/>
                </a:lnTo>
                <a:lnTo>
                  <a:pt x="318305" y="208516"/>
                </a:lnTo>
                <a:lnTo>
                  <a:pt x="322693" y="215164"/>
                </a:lnTo>
                <a:lnTo>
                  <a:pt x="327569" y="225938"/>
                </a:lnTo>
                <a:lnTo>
                  <a:pt x="329736" y="236229"/>
                </a:lnTo>
                <a:lnTo>
                  <a:pt x="330314" y="242529"/>
                </a:lnTo>
                <a:lnTo>
                  <a:pt x="330698" y="249270"/>
                </a:lnTo>
                <a:lnTo>
                  <a:pt x="329686" y="255033"/>
                </a:lnTo>
                <a:lnTo>
                  <a:pt x="325173" y="264824"/>
                </a:lnTo>
                <a:lnTo>
                  <a:pt x="315493" y="283544"/>
                </a:lnTo>
                <a:lnTo>
                  <a:pt x="310659" y="289313"/>
                </a:lnTo>
                <a:lnTo>
                  <a:pt x="304895" y="294429"/>
                </a:lnTo>
                <a:lnTo>
                  <a:pt x="298513" y="299109"/>
                </a:lnTo>
                <a:lnTo>
                  <a:pt x="292989" y="304769"/>
                </a:lnTo>
                <a:lnTo>
                  <a:pt x="288035" y="311083"/>
                </a:lnTo>
                <a:lnTo>
                  <a:pt x="283464" y="317832"/>
                </a:lnTo>
                <a:lnTo>
                  <a:pt x="277876" y="323602"/>
                </a:lnTo>
                <a:lnTo>
                  <a:pt x="271611" y="328718"/>
                </a:lnTo>
                <a:lnTo>
                  <a:pt x="264893" y="333399"/>
                </a:lnTo>
                <a:lnTo>
                  <a:pt x="254065" y="339060"/>
                </a:lnTo>
                <a:lnTo>
                  <a:pt x="240497" y="345373"/>
                </a:lnTo>
                <a:lnTo>
                  <a:pt x="225101" y="352122"/>
                </a:lnTo>
                <a:lnTo>
                  <a:pt x="212297" y="356622"/>
                </a:lnTo>
                <a:lnTo>
                  <a:pt x="201221" y="359621"/>
                </a:lnTo>
                <a:lnTo>
                  <a:pt x="191297" y="361621"/>
                </a:lnTo>
                <a:lnTo>
                  <a:pt x="182141" y="364224"/>
                </a:lnTo>
                <a:lnTo>
                  <a:pt x="173498" y="367230"/>
                </a:lnTo>
                <a:lnTo>
                  <a:pt x="165195" y="370503"/>
                </a:lnTo>
                <a:lnTo>
                  <a:pt x="155850" y="372685"/>
                </a:lnTo>
                <a:lnTo>
                  <a:pt x="145810" y="374140"/>
                </a:lnTo>
                <a:lnTo>
                  <a:pt x="135306" y="375111"/>
                </a:lnTo>
                <a:lnTo>
                  <a:pt x="125764" y="374487"/>
                </a:lnTo>
                <a:lnTo>
                  <a:pt x="116863" y="372801"/>
                </a:lnTo>
                <a:lnTo>
                  <a:pt x="108388" y="370408"/>
                </a:lnTo>
                <a:lnTo>
                  <a:pt x="97659" y="368812"/>
                </a:lnTo>
                <a:lnTo>
                  <a:pt x="85426" y="367748"/>
                </a:lnTo>
                <a:lnTo>
                  <a:pt x="72191" y="367039"/>
                </a:lnTo>
                <a:lnTo>
                  <a:pt x="60826" y="365296"/>
                </a:lnTo>
                <a:lnTo>
                  <a:pt x="50711" y="362864"/>
                </a:lnTo>
                <a:lnTo>
                  <a:pt x="41427" y="359973"/>
                </a:lnTo>
                <a:lnTo>
                  <a:pt x="33968" y="356776"/>
                </a:lnTo>
                <a:lnTo>
                  <a:pt x="27725" y="353374"/>
                </a:lnTo>
                <a:lnTo>
                  <a:pt x="17402" y="347477"/>
                </a:lnTo>
                <a:lnTo>
                  <a:pt x="8581" y="344857"/>
                </a:lnTo>
                <a:lnTo>
                  <a:pt x="5720" y="342888"/>
                </a:lnTo>
                <a:lnTo>
                  <a:pt x="3813" y="340305"/>
                </a:lnTo>
                <a:lnTo>
                  <a:pt x="2542" y="337314"/>
                </a:lnTo>
                <a:lnTo>
                  <a:pt x="1130" y="330603"/>
                </a:lnTo>
                <a:lnTo>
                  <a:pt x="334" y="319685"/>
                </a:lnTo>
                <a:lnTo>
                  <a:pt x="0" y="308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742950" y="2137410"/>
            <a:ext cx="331471" cy="411480"/>
          </a:xfrm>
          <a:custGeom>
            <a:avLst/>
            <a:gdLst/>
            <a:ahLst/>
            <a:cxnLst/>
            <a:rect l="0" t="0" r="0" b="0"/>
            <a:pathLst>
              <a:path w="331471" h="411480">
                <a:moveTo>
                  <a:pt x="0" y="0"/>
                </a:moveTo>
                <a:lnTo>
                  <a:pt x="0" y="17026"/>
                </a:lnTo>
                <a:lnTo>
                  <a:pt x="1270" y="20241"/>
                </a:lnTo>
                <a:lnTo>
                  <a:pt x="9125" y="30833"/>
                </a:lnTo>
                <a:lnTo>
                  <a:pt x="15909" y="38256"/>
                </a:lnTo>
                <a:lnTo>
                  <a:pt x="26868" y="49576"/>
                </a:lnTo>
                <a:lnTo>
                  <a:pt x="34378" y="60557"/>
                </a:lnTo>
                <a:lnTo>
                  <a:pt x="38158" y="67041"/>
                </a:lnTo>
                <a:lnTo>
                  <a:pt x="41949" y="73904"/>
                </a:lnTo>
                <a:lnTo>
                  <a:pt x="49547" y="88302"/>
                </a:lnTo>
                <a:lnTo>
                  <a:pt x="54621" y="94428"/>
                </a:lnTo>
                <a:lnTo>
                  <a:pt x="60544" y="99782"/>
                </a:lnTo>
                <a:lnTo>
                  <a:pt x="67033" y="104621"/>
                </a:lnTo>
                <a:lnTo>
                  <a:pt x="72628" y="110387"/>
                </a:lnTo>
                <a:lnTo>
                  <a:pt x="77629" y="116771"/>
                </a:lnTo>
                <a:lnTo>
                  <a:pt x="82232" y="123567"/>
                </a:lnTo>
                <a:lnTo>
                  <a:pt x="86571" y="131908"/>
                </a:lnTo>
                <a:lnTo>
                  <a:pt x="90734" y="141279"/>
                </a:lnTo>
                <a:lnTo>
                  <a:pt x="94779" y="151335"/>
                </a:lnTo>
                <a:lnTo>
                  <a:pt x="103826" y="165660"/>
                </a:lnTo>
                <a:lnTo>
                  <a:pt x="116207" y="182830"/>
                </a:lnTo>
                <a:lnTo>
                  <a:pt x="130811" y="201897"/>
                </a:lnTo>
                <a:lnTo>
                  <a:pt x="143087" y="217148"/>
                </a:lnTo>
                <a:lnTo>
                  <a:pt x="153812" y="229855"/>
                </a:lnTo>
                <a:lnTo>
                  <a:pt x="163501" y="240866"/>
                </a:lnTo>
                <a:lnTo>
                  <a:pt x="171230" y="250747"/>
                </a:lnTo>
                <a:lnTo>
                  <a:pt x="177654" y="259875"/>
                </a:lnTo>
                <a:lnTo>
                  <a:pt x="183206" y="268500"/>
                </a:lnTo>
                <a:lnTo>
                  <a:pt x="190717" y="279330"/>
                </a:lnTo>
                <a:lnTo>
                  <a:pt x="209223" y="304910"/>
                </a:lnTo>
                <a:lnTo>
                  <a:pt x="218222" y="315033"/>
                </a:lnTo>
                <a:lnTo>
                  <a:pt x="226761" y="323052"/>
                </a:lnTo>
                <a:lnTo>
                  <a:pt x="234994" y="329668"/>
                </a:lnTo>
                <a:lnTo>
                  <a:pt x="241752" y="336618"/>
                </a:lnTo>
                <a:lnTo>
                  <a:pt x="247528" y="343792"/>
                </a:lnTo>
                <a:lnTo>
                  <a:pt x="252649" y="351114"/>
                </a:lnTo>
                <a:lnTo>
                  <a:pt x="261725" y="362637"/>
                </a:lnTo>
                <a:lnTo>
                  <a:pt x="269992" y="371992"/>
                </a:lnTo>
                <a:lnTo>
                  <a:pt x="277900" y="380383"/>
                </a:lnTo>
                <a:lnTo>
                  <a:pt x="289491" y="392247"/>
                </a:lnTo>
                <a:lnTo>
                  <a:pt x="293324" y="394848"/>
                </a:lnTo>
                <a:lnTo>
                  <a:pt x="300969" y="397737"/>
                </a:lnTo>
                <a:lnTo>
                  <a:pt x="308601" y="402409"/>
                </a:lnTo>
                <a:lnTo>
                  <a:pt x="316650" y="408792"/>
                </a:lnTo>
                <a:lnTo>
                  <a:pt x="331470" y="411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674370" y="2160269"/>
            <a:ext cx="342901" cy="445771"/>
          </a:xfrm>
          <a:custGeom>
            <a:avLst/>
            <a:gdLst/>
            <a:ahLst/>
            <a:cxnLst/>
            <a:rect l="0" t="0" r="0" b="0"/>
            <a:pathLst>
              <a:path w="342901" h="445771">
                <a:moveTo>
                  <a:pt x="342900" y="0"/>
                </a:moveTo>
                <a:lnTo>
                  <a:pt x="330764" y="12136"/>
                </a:lnTo>
                <a:lnTo>
                  <a:pt x="321419" y="24867"/>
                </a:lnTo>
                <a:lnTo>
                  <a:pt x="317150" y="31818"/>
                </a:lnTo>
                <a:lnTo>
                  <a:pt x="313033" y="38992"/>
                </a:lnTo>
                <a:lnTo>
                  <a:pt x="305072" y="53737"/>
                </a:lnTo>
                <a:lnTo>
                  <a:pt x="293450" y="76318"/>
                </a:lnTo>
                <a:lnTo>
                  <a:pt x="289613" y="85169"/>
                </a:lnTo>
                <a:lnTo>
                  <a:pt x="285786" y="94879"/>
                </a:lnTo>
                <a:lnTo>
                  <a:pt x="281964" y="105163"/>
                </a:lnTo>
                <a:lnTo>
                  <a:pt x="276876" y="115829"/>
                </a:lnTo>
                <a:lnTo>
                  <a:pt x="270944" y="126749"/>
                </a:lnTo>
                <a:lnTo>
                  <a:pt x="264449" y="137840"/>
                </a:lnTo>
                <a:lnTo>
                  <a:pt x="257579" y="147773"/>
                </a:lnTo>
                <a:lnTo>
                  <a:pt x="250459" y="156936"/>
                </a:lnTo>
                <a:lnTo>
                  <a:pt x="243173" y="165584"/>
                </a:lnTo>
                <a:lnTo>
                  <a:pt x="235775" y="175159"/>
                </a:lnTo>
                <a:lnTo>
                  <a:pt x="228303" y="185353"/>
                </a:lnTo>
                <a:lnTo>
                  <a:pt x="213228" y="206839"/>
                </a:lnTo>
                <a:lnTo>
                  <a:pt x="198061" y="229089"/>
                </a:lnTo>
                <a:lnTo>
                  <a:pt x="185381" y="242896"/>
                </a:lnTo>
                <a:lnTo>
                  <a:pt x="169307" y="258451"/>
                </a:lnTo>
                <a:lnTo>
                  <a:pt x="136207" y="288857"/>
                </a:lnTo>
                <a:lnTo>
                  <a:pt x="113030" y="310838"/>
                </a:lnTo>
                <a:lnTo>
                  <a:pt x="103293" y="321525"/>
                </a:lnTo>
                <a:lnTo>
                  <a:pt x="94262" y="332460"/>
                </a:lnTo>
                <a:lnTo>
                  <a:pt x="85701" y="343560"/>
                </a:lnTo>
                <a:lnTo>
                  <a:pt x="78724" y="352230"/>
                </a:lnTo>
                <a:lnTo>
                  <a:pt x="72803" y="359280"/>
                </a:lnTo>
                <a:lnTo>
                  <a:pt x="62836" y="371771"/>
                </a:lnTo>
                <a:lnTo>
                  <a:pt x="58401" y="378657"/>
                </a:lnTo>
                <a:lnTo>
                  <a:pt x="54174" y="385788"/>
                </a:lnTo>
                <a:lnTo>
                  <a:pt x="48816" y="393082"/>
                </a:lnTo>
                <a:lnTo>
                  <a:pt x="42704" y="400485"/>
                </a:lnTo>
                <a:lnTo>
                  <a:pt x="36089" y="407960"/>
                </a:lnTo>
                <a:lnTo>
                  <a:pt x="28739" y="419652"/>
                </a:lnTo>
                <a:lnTo>
                  <a:pt x="24203" y="429083"/>
                </a:lnTo>
                <a:lnTo>
                  <a:pt x="14509" y="441531"/>
                </a:lnTo>
                <a:lnTo>
                  <a:pt x="10942" y="445484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1177290" y="2183129"/>
            <a:ext cx="11431" cy="422911"/>
          </a:xfrm>
          <a:custGeom>
            <a:avLst/>
            <a:gdLst/>
            <a:ahLst/>
            <a:cxnLst/>
            <a:rect l="0" t="0" r="0" b="0"/>
            <a:pathLst>
              <a:path w="11431" h="422911">
                <a:moveTo>
                  <a:pt x="0" y="0"/>
                </a:moveTo>
                <a:lnTo>
                  <a:pt x="0" y="12136"/>
                </a:lnTo>
                <a:lnTo>
                  <a:pt x="1270" y="19521"/>
                </a:lnTo>
                <a:lnTo>
                  <a:pt x="3386" y="28254"/>
                </a:lnTo>
                <a:lnTo>
                  <a:pt x="6067" y="37886"/>
                </a:lnTo>
                <a:lnTo>
                  <a:pt x="7855" y="49388"/>
                </a:lnTo>
                <a:lnTo>
                  <a:pt x="9046" y="62135"/>
                </a:lnTo>
                <a:lnTo>
                  <a:pt x="9841" y="75714"/>
                </a:lnTo>
                <a:lnTo>
                  <a:pt x="10724" y="100961"/>
                </a:lnTo>
                <a:lnTo>
                  <a:pt x="11290" y="148213"/>
                </a:lnTo>
                <a:lnTo>
                  <a:pt x="10067" y="169929"/>
                </a:lnTo>
                <a:lnTo>
                  <a:pt x="3547" y="257077"/>
                </a:lnTo>
                <a:lnTo>
                  <a:pt x="1576" y="295867"/>
                </a:lnTo>
                <a:lnTo>
                  <a:pt x="700" y="322420"/>
                </a:lnTo>
                <a:lnTo>
                  <a:pt x="467" y="333057"/>
                </a:lnTo>
                <a:lnTo>
                  <a:pt x="1581" y="342688"/>
                </a:lnTo>
                <a:lnTo>
                  <a:pt x="3594" y="351649"/>
                </a:lnTo>
                <a:lnTo>
                  <a:pt x="6206" y="360163"/>
                </a:lnTo>
                <a:lnTo>
                  <a:pt x="7947" y="367109"/>
                </a:lnTo>
                <a:lnTo>
                  <a:pt x="9108" y="373009"/>
                </a:lnTo>
                <a:lnTo>
                  <a:pt x="9882" y="378213"/>
                </a:lnTo>
                <a:lnTo>
                  <a:pt x="10398" y="384222"/>
                </a:lnTo>
                <a:lnTo>
                  <a:pt x="10742" y="390768"/>
                </a:lnTo>
                <a:lnTo>
                  <a:pt x="11124" y="404815"/>
                </a:lnTo>
                <a:lnTo>
                  <a:pt x="11430" y="4229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1108710" y="2183178"/>
            <a:ext cx="330784" cy="354282"/>
          </a:xfrm>
          <a:custGeom>
            <a:avLst/>
            <a:gdLst/>
            <a:ahLst/>
            <a:cxnLst/>
            <a:rect l="0" t="0" r="0" b="0"/>
            <a:pathLst>
              <a:path w="330784" h="354282">
                <a:moveTo>
                  <a:pt x="0" y="34241"/>
                </a:moveTo>
                <a:lnTo>
                  <a:pt x="12135" y="22106"/>
                </a:lnTo>
                <a:lnTo>
                  <a:pt x="18250" y="18531"/>
                </a:lnTo>
                <a:lnTo>
                  <a:pt x="24867" y="16148"/>
                </a:lnTo>
                <a:lnTo>
                  <a:pt x="31818" y="14559"/>
                </a:lnTo>
                <a:lnTo>
                  <a:pt x="37722" y="12230"/>
                </a:lnTo>
                <a:lnTo>
                  <a:pt x="47668" y="6255"/>
                </a:lnTo>
                <a:lnTo>
                  <a:pt x="54639" y="4154"/>
                </a:lnTo>
                <a:lnTo>
                  <a:pt x="63096" y="2753"/>
                </a:lnTo>
                <a:lnTo>
                  <a:pt x="72544" y="1819"/>
                </a:lnTo>
                <a:lnTo>
                  <a:pt x="81382" y="1197"/>
                </a:lnTo>
                <a:lnTo>
                  <a:pt x="89815" y="782"/>
                </a:lnTo>
                <a:lnTo>
                  <a:pt x="107227" y="321"/>
                </a:lnTo>
                <a:lnTo>
                  <a:pt x="160594" y="0"/>
                </a:lnTo>
                <a:lnTo>
                  <a:pt x="170562" y="1254"/>
                </a:lnTo>
                <a:lnTo>
                  <a:pt x="179748" y="3360"/>
                </a:lnTo>
                <a:lnTo>
                  <a:pt x="188412" y="6034"/>
                </a:lnTo>
                <a:lnTo>
                  <a:pt x="196728" y="9086"/>
                </a:lnTo>
                <a:lnTo>
                  <a:pt x="204812" y="12391"/>
                </a:lnTo>
                <a:lnTo>
                  <a:pt x="212741" y="15865"/>
                </a:lnTo>
                <a:lnTo>
                  <a:pt x="228325" y="23111"/>
                </a:lnTo>
                <a:lnTo>
                  <a:pt x="236036" y="26821"/>
                </a:lnTo>
                <a:lnTo>
                  <a:pt x="243717" y="31834"/>
                </a:lnTo>
                <a:lnTo>
                  <a:pt x="251378" y="37717"/>
                </a:lnTo>
                <a:lnTo>
                  <a:pt x="259025" y="44178"/>
                </a:lnTo>
                <a:lnTo>
                  <a:pt x="266663" y="49756"/>
                </a:lnTo>
                <a:lnTo>
                  <a:pt x="274295" y="54744"/>
                </a:lnTo>
                <a:lnTo>
                  <a:pt x="281924" y="59340"/>
                </a:lnTo>
                <a:lnTo>
                  <a:pt x="288279" y="64944"/>
                </a:lnTo>
                <a:lnTo>
                  <a:pt x="293786" y="71220"/>
                </a:lnTo>
                <a:lnTo>
                  <a:pt x="298727" y="77944"/>
                </a:lnTo>
                <a:lnTo>
                  <a:pt x="307604" y="88801"/>
                </a:lnTo>
                <a:lnTo>
                  <a:pt x="315783" y="99130"/>
                </a:lnTo>
                <a:lnTo>
                  <a:pt x="319742" y="105441"/>
                </a:lnTo>
                <a:lnTo>
                  <a:pt x="323651" y="112188"/>
                </a:lnTo>
                <a:lnTo>
                  <a:pt x="326257" y="119226"/>
                </a:lnTo>
                <a:lnTo>
                  <a:pt x="327995" y="126457"/>
                </a:lnTo>
                <a:lnTo>
                  <a:pt x="329153" y="133819"/>
                </a:lnTo>
                <a:lnTo>
                  <a:pt x="329925" y="141266"/>
                </a:lnTo>
                <a:lnTo>
                  <a:pt x="330440" y="148771"/>
                </a:lnTo>
                <a:lnTo>
                  <a:pt x="330783" y="156315"/>
                </a:lnTo>
                <a:lnTo>
                  <a:pt x="329742" y="163884"/>
                </a:lnTo>
                <a:lnTo>
                  <a:pt x="327778" y="171470"/>
                </a:lnTo>
                <a:lnTo>
                  <a:pt x="325198" y="179067"/>
                </a:lnTo>
                <a:lnTo>
                  <a:pt x="322209" y="186672"/>
                </a:lnTo>
                <a:lnTo>
                  <a:pt x="318946" y="194282"/>
                </a:lnTo>
                <a:lnTo>
                  <a:pt x="311933" y="209511"/>
                </a:lnTo>
                <a:lnTo>
                  <a:pt x="304583" y="224745"/>
                </a:lnTo>
                <a:lnTo>
                  <a:pt x="299576" y="231094"/>
                </a:lnTo>
                <a:lnTo>
                  <a:pt x="293697" y="236596"/>
                </a:lnTo>
                <a:lnTo>
                  <a:pt x="253876" y="266688"/>
                </a:lnTo>
                <a:lnTo>
                  <a:pt x="241641" y="276836"/>
                </a:lnTo>
                <a:lnTo>
                  <a:pt x="229674" y="287411"/>
                </a:lnTo>
                <a:lnTo>
                  <a:pt x="217886" y="298271"/>
                </a:lnTo>
                <a:lnTo>
                  <a:pt x="206217" y="306781"/>
                </a:lnTo>
                <a:lnTo>
                  <a:pt x="194628" y="313725"/>
                </a:lnTo>
                <a:lnTo>
                  <a:pt x="183092" y="319624"/>
                </a:lnTo>
                <a:lnTo>
                  <a:pt x="171591" y="324826"/>
                </a:lnTo>
                <a:lnTo>
                  <a:pt x="160114" y="329565"/>
                </a:lnTo>
                <a:lnTo>
                  <a:pt x="148652" y="333994"/>
                </a:lnTo>
                <a:lnTo>
                  <a:pt x="135931" y="338216"/>
                </a:lnTo>
                <a:lnTo>
                  <a:pt x="122371" y="342301"/>
                </a:lnTo>
                <a:lnTo>
                  <a:pt x="108250" y="346295"/>
                </a:lnTo>
                <a:lnTo>
                  <a:pt x="96297" y="348957"/>
                </a:lnTo>
                <a:lnTo>
                  <a:pt x="85788" y="350732"/>
                </a:lnTo>
                <a:lnTo>
                  <a:pt x="76242" y="351915"/>
                </a:lnTo>
                <a:lnTo>
                  <a:pt x="66068" y="352704"/>
                </a:lnTo>
                <a:lnTo>
                  <a:pt x="55475" y="353230"/>
                </a:lnTo>
                <a:lnTo>
                  <a:pt x="11430" y="3542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594360" y="1925188"/>
            <a:ext cx="857251" cy="63632"/>
          </a:xfrm>
          <a:custGeom>
            <a:avLst/>
            <a:gdLst/>
            <a:ahLst/>
            <a:cxnLst/>
            <a:rect l="0" t="0" r="0" b="0"/>
            <a:pathLst>
              <a:path w="857251" h="63632">
                <a:moveTo>
                  <a:pt x="0" y="63631"/>
                </a:moveTo>
                <a:lnTo>
                  <a:pt x="31818" y="47722"/>
                </a:lnTo>
                <a:lnTo>
                  <a:pt x="42802" y="45406"/>
                </a:lnTo>
                <a:lnTo>
                  <a:pt x="56474" y="43861"/>
                </a:lnTo>
                <a:lnTo>
                  <a:pt x="84789" y="42145"/>
                </a:lnTo>
                <a:lnTo>
                  <a:pt x="105841" y="41382"/>
                </a:lnTo>
                <a:lnTo>
                  <a:pt x="229057" y="40952"/>
                </a:lnTo>
                <a:lnTo>
                  <a:pt x="277164" y="39622"/>
                </a:lnTo>
                <a:lnTo>
                  <a:pt x="367870" y="34757"/>
                </a:lnTo>
                <a:lnTo>
                  <a:pt x="538897" y="22556"/>
                </a:lnTo>
                <a:lnTo>
                  <a:pt x="591723" y="19976"/>
                </a:lnTo>
                <a:lnTo>
                  <a:pt x="616732" y="18018"/>
                </a:lnTo>
                <a:lnTo>
                  <a:pt x="642294" y="15442"/>
                </a:lnTo>
                <a:lnTo>
                  <a:pt x="668226" y="12455"/>
                </a:lnTo>
                <a:lnTo>
                  <a:pt x="691864" y="10464"/>
                </a:lnTo>
                <a:lnTo>
                  <a:pt x="713973" y="9136"/>
                </a:lnTo>
                <a:lnTo>
                  <a:pt x="752931" y="7662"/>
                </a:lnTo>
                <a:lnTo>
                  <a:pt x="782946" y="7006"/>
                </a:lnTo>
                <a:lnTo>
                  <a:pt x="797554" y="5561"/>
                </a:lnTo>
                <a:lnTo>
                  <a:pt x="812372" y="3328"/>
                </a:lnTo>
                <a:lnTo>
                  <a:pt x="827331" y="569"/>
                </a:lnTo>
                <a:lnTo>
                  <a:pt x="838574" y="0"/>
                </a:lnTo>
                <a:lnTo>
                  <a:pt x="847339" y="890"/>
                </a:lnTo>
                <a:lnTo>
                  <a:pt x="857250" y="64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662940" y="2849247"/>
            <a:ext cx="388621" cy="910969"/>
          </a:xfrm>
          <a:custGeom>
            <a:avLst/>
            <a:gdLst/>
            <a:ahLst/>
            <a:cxnLst/>
            <a:rect l="0" t="0" r="0" b="0"/>
            <a:pathLst>
              <a:path w="388621" h="910969">
                <a:moveTo>
                  <a:pt x="0" y="19682"/>
                </a:moveTo>
                <a:lnTo>
                  <a:pt x="0" y="7547"/>
                </a:lnTo>
                <a:lnTo>
                  <a:pt x="1270" y="3972"/>
                </a:lnTo>
                <a:lnTo>
                  <a:pt x="3386" y="1589"/>
                </a:lnTo>
                <a:lnTo>
                  <a:pt x="6067" y="0"/>
                </a:lnTo>
                <a:lnTo>
                  <a:pt x="7855" y="211"/>
                </a:lnTo>
                <a:lnTo>
                  <a:pt x="9046" y="1622"/>
                </a:lnTo>
                <a:lnTo>
                  <a:pt x="20883" y="26608"/>
                </a:lnTo>
                <a:lnTo>
                  <a:pt x="52949" y="91183"/>
                </a:lnTo>
                <a:lnTo>
                  <a:pt x="60699" y="107989"/>
                </a:lnTo>
                <a:lnTo>
                  <a:pt x="76084" y="143597"/>
                </a:lnTo>
                <a:lnTo>
                  <a:pt x="84615" y="170429"/>
                </a:lnTo>
                <a:lnTo>
                  <a:pt x="90946" y="194631"/>
                </a:lnTo>
                <a:lnTo>
                  <a:pt x="96191" y="209975"/>
                </a:lnTo>
                <a:lnTo>
                  <a:pt x="102227" y="226554"/>
                </a:lnTo>
                <a:lnTo>
                  <a:pt x="112321" y="248362"/>
                </a:lnTo>
                <a:lnTo>
                  <a:pt x="123580" y="264828"/>
                </a:lnTo>
                <a:lnTo>
                  <a:pt x="131917" y="274553"/>
                </a:lnTo>
                <a:lnTo>
                  <a:pt x="141284" y="284846"/>
                </a:lnTo>
                <a:lnTo>
                  <a:pt x="148799" y="291708"/>
                </a:lnTo>
                <a:lnTo>
                  <a:pt x="160536" y="299333"/>
                </a:lnTo>
                <a:lnTo>
                  <a:pt x="169986" y="302721"/>
                </a:lnTo>
                <a:lnTo>
                  <a:pt x="174284" y="303625"/>
                </a:lnTo>
                <a:lnTo>
                  <a:pt x="179689" y="301687"/>
                </a:lnTo>
                <a:lnTo>
                  <a:pt x="185833" y="297856"/>
                </a:lnTo>
                <a:lnTo>
                  <a:pt x="192468" y="292761"/>
                </a:lnTo>
                <a:lnTo>
                  <a:pt x="203228" y="287101"/>
                </a:lnTo>
                <a:lnTo>
                  <a:pt x="207875" y="285591"/>
                </a:lnTo>
                <a:lnTo>
                  <a:pt x="219812" y="273754"/>
                </a:lnTo>
                <a:lnTo>
                  <a:pt x="226551" y="265264"/>
                </a:lnTo>
                <a:lnTo>
                  <a:pt x="237426" y="245669"/>
                </a:lnTo>
                <a:lnTo>
                  <a:pt x="246492" y="226801"/>
                </a:lnTo>
                <a:lnTo>
                  <a:pt x="254755" y="214182"/>
                </a:lnTo>
                <a:lnTo>
                  <a:pt x="259274" y="200953"/>
                </a:lnTo>
                <a:lnTo>
                  <a:pt x="268243" y="147493"/>
                </a:lnTo>
                <a:lnTo>
                  <a:pt x="268232" y="120514"/>
                </a:lnTo>
                <a:lnTo>
                  <a:pt x="264473" y="94432"/>
                </a:lnTo>
                <a:lnTo>
                  <a:pt x="262982" y="68021"/>
                </a:lnTo>
                <a:lnTo>
                  <a:pt x="259544" y="63180"/>
                </a:lnTo>
                <a:lnTo>
                  <a:pt x="253057" y="55791"/>
                </a:lnTo>
                <a:lnTo>
                  <a:pt x="252524" y="57725"/>
                </a:lnTo>
                <a:lnTo>
                  <a:pt x="251600" y="79882"/>
                </a:lnTo>
                <a:lnTo>
                  <a:pt x="254909" y="91311"/>
                </a:lnTo>
                <a:lnTo>
                  <a:pt x="257569" y="97915"/>
                </a:lnTo>
                <a:lnTo>
                  <a:pt x="260525" y="118799"/>
                </a:lnTo>
                <a:lnTo>
                  <a:pt x="261313" y="131480"/>
                </a:lnTo>
                <a:lnTo>
                  <a:pt x="265649" y="153904"/>
                </a:lnTo>
                <a:lnTo>
                  <a:pt x="272349" y="182824"/>
                </a:lnTo>
                <a:lnTo>
                  <a:pt x="280626" y="216074"/>
                </a:lnTo>
                <a:lnTo>
                  <a:pt x="286144" y="242050"/>
                </a:lnTo>
                <a:lnTo>
                  <a:pt x="289822" y="263177"/>
                </a:lnTo>
                <a:lnTo>
                  <a:pt x="292275" y="281072"/>
                </a:lnTo>
                <a:lnTo>
                  <a:pt x="295180" y="298082"/>
                </a:lnTo>
                <a:lnTo>
                  <a:pt x="298386" y="314502"/>
                </a:lnTo>
                <a:lnTo>
                  <a:pt x="301794" y="330529"/>
                </a:lnTo>
                <a:lnTo>
                  <a:pt x="305336" y="351374"/>
                </a:lnTo>
                <a:lnTo>
                  <a:pt x="312658" y="401628"/>
                </a:lnTo>
                <a:lnTo>
                  <a:pt x="315119" y="422902"/>
                </a:lnTo>
                <a:lnTo>
                  <a:pt x="316759" y="440896"/>
                </a:lnTo>
                <a:lnTo>
                  <a:pt x="317852" y="456701"/>
                </a:lnTo>
                <a:lnTo>
                  <a:pt x="317311" y="472318"/>
                </a:lnTo>
                <a:lnTo>
                  <a:pt x="315681" y="487810"/>
                </a:lnTo>
                <a:lnTo>
                  <a:pt x="313324" y="503217"/>
                </a:lnTo>
                <a:lnTo>
                  <a:pt x="311752" y="518569"/>
                </a:lnTo>
                <a:lnTo>
                  <a:pt x="310705" y="533884"/>
                </a:lnTo>
                <a:lnTo>
                  <a:pt x="310006" y="549173"/>
                </a:lnTo>
                <a:lnTo>
                  <a:pt x="307001" y="569526"/>
                </a:lnTo>
                <a:lnTo>
                  <a:pt x="302457" y="593255"/>
                </a:lnTo>
                <a:lnTo>
                  <a:pt x="296888" y="619234"/>
                </a:lnTo>
                <a:lnTo>
                  <a:pt x="290635" y="645443"/>
                </a:lnTo>
                <a:lnTo>
                  <a:pt x="276914" y="698272"/>
                </a:lnTo>
                <a:lnTo>
                  <a:pt x="269699" y="719725"/>
                </a:lnTo>
                <a:lnTo>
                  <a:pt x="262349" y="737838"/>
                </a:lnTo>
                <a:lnTo>
                  <a:pt x="254910" y="753723"/>
                </a:lnTo>
                <a:lnTo>
                  <a:pt x="246140" y="770663"/>
                </a:lnTo>
                <a:lnTo>
                  <a:pt x="226235" y="806418"/>
                </a:lnTo>
                <a:lnTo>
                  <a:pt x="215593" y="823573"/>
                </a:lnTo>
                <a:lnTo>
                  <a:pt x="204689" y="840089"/>
                </a:lnTo>
                <a:lnTo>
                  <a:pt x="193609" y="856180"/>
                </a:lnTo>
                <a:lnTo>
                  <a:pt x="183683" y="868178"/>
                </a:lnTo>
                <a:lnTo>
                  <a:pt x="174525" y="877446"/>
                </a:lnTo>
                <a:lnTo>
                  <a:pt x="165880" y="884895"/>
                </a:lnTo>
                <a:lnTo>
                  <a:pt x="152887" y="896558"/>
                </a:lnTo>
                <a:lnTo>
                  <a:pt x="147645" y="901446"/>
                </a:lnTo>
                <a:lnTo>
                  <a:pt x="138433" y="906877"/>
                </a:lnTo>
                <a:lnTo>
                  <a:pt x="134199" y="908325"/>
                </a:lnTo>
                <a:lnTo>
                  <a:pt x="122720" y="909935"/>
                </a:lnTo>
                <a:lnTo>
                  <a:pt x="116103" y="910364"/>
                </a:lnTo>
                <a:lnTo>
                  <a:pt x="105365" y="910841"/>
                </a:lnTo>
                <a:lnTo>
                  <a:pt x="100723" y="910968"/>
                </a:lnTo>
                <a:lnTo>
                  <a:pt x="96359" y="909783"/>
                </a:lnTo>
                <a:lnTo>
                  <a:pt x="88122" y="905080"/>
                </a:lnTo>
                <a:lnTo>
                  <a:pt x="76346" y="895291"/>
                </a:lnTo>
                <a:lnTo>
                  <a:pt x="64813" y="878280"/>
                </a:lnTo>
                <a:lnTo>
                  <a:pt x="49538" y="857631"/>
                </a:lnTo>
                <a:lnTo>
                  <a:pt x="41913" y="844648"/>
                </a:lnTo>
                <a:lnTo>
                  <a:pt x="37678" y="830410"/>
                </a:lnTo>
                <a:lnTo>
                  <a:pt x="35796" y="813076"/>
                </a:lnTo>
                <a:lnTo>
                  <a:pt x="34959" y="788439"/>
                </a:lnTo>
                <a:lnTo>
                  <a:pt x="34488" y="739940"/>
                </a:lnTo>
                <a:lnTo>
                  <a:pt x="37764" y="714023"/>
                </a:lnTo>
                <a:lnTo>
                  <a:pt x="44724" y="690229"/>
                </a:lnTo>
                <a:lnTo>
                  <a:pt x="50136" y="674993"/>
                </a:lnTo>
                <a:lnTo>
                  <a:pt x="56284" y="658486"/>
                </a:lnTo>
                <a:lnTo>
                  <a:pt x="62922" y="646212"/>
                </a:lnTo>
                <a:lnTo>
                  <a:pt x="69888" y="636759"/>
                </a:lnTo>
                <a:lnTo>
                  <a:pt x="84401" y="621598"/>
                </a:lnTo>
                <a:lnTo>
                  <a:pt x="99318" y="606394"/>
                </a:lnTo>
                <a:lnTo>
                  <a:pt x="108122" y="598784"/>
                </a:lnTo>
                <a:lnTo>
                  <a:pt x="117801" y="591170"/>
                </a:lnTo>
                <a:lnTo>
                  <a:pt x="128064" y="583554"/>
                </a:lnTo>
                <a:lnTo>
                  <a:pt x="137446" y="575937"/>
                </a:lnTo>
                <a:lnTo>
                  <a:pt x="146240" y="568319"/>
                </a:lnTo>
                <a:lnTo>
                  <a:pt x="154644" y="560700"/>
                </a:lnTo>
                <a:lnTo>
                  <a:pt x="164056" y="554351"/>
                </a:lnTo>
                <a:lnTo>
                  <a:pt x="174140" y="548848"/>
                </a:lnTo>
                <a:lnTo>
                  <a:pt x="184673" y="543909"/>
                </a:lnTo>
                <a:lnTo>
                  <a:pt x="195505" y="539347"/>
                </a:lnTo>
                <a:lnTo>
                  <a:pt x="206537" y="535035"/>
                </a:lnTo>
                <a:lnTo>
                  <a:pt x="217701" y="530891"/>
                </a:lnTo>
                <a:lnTo>
                  <a:pt x="227684" y="528129"/>
                </a:lnTo>
                <a:lnTo>
                  <a:pt x="236879" y="526286"/>
                </a:lnTo>
                <a:lnTo>
                  <a:pt x="245549" y="525059"/>
                </a:lnTo>
                <a:lnTo>
                  <a:pt x="253869" y="522970"/>
                </a:lnTo>
                <a:lnTo>
                  <a:pt x="261956" y="520307"/>
                </a:lnTo>
                <a:lnTo>
                  <a:pt x="269887" y="517263"/>
                </a:lnTo>
                <a:lnTo>
                  <a:pt x="282795" y="513962"/>
                </a:lnTo>
                <a:lnTo>
                  <a:pt x="299020" y="510492"/>
                </a:lnTo>
                <a:lnTo>
                  <a:pt x="317456" y="506909"/>
                </a:lnTo>
                <a:lnTo>
                  <a:pt x="333557" y="504520"/>
                </a:lnTo>
                <a:lnTo>
                  <a:pt x="348101" y="502928"/>
                </a:lnTo>
                <a:lnTo>
                  <a:pt x="388620" y="4883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1131570" y="2971800"/>
            <a:ext cx="45720" cy="421905"/>
          </a:xfrm>
          <a:custGeom>
            <a:avLst/>
            <a:gdLst/>
            <a:ahLst/>
            <a:cxnLst/>
            <a:rect l="0" t="0" r="0" b="0"/>
            <a:pathLst>
              <a:path w="45720" h="421905">
                <a:moveTo>
                  <a:pt x="0" y="0"/>
                </a:moveTo>
                <a:lnTo>
                  <a:pt x="21976" y="65930"/>
                </a:lnTo>
                <a:lnTo>
                  <a:pt x="26081" y="82053"/>
                </a:lnTo>
                <a:lnTo>
                  <a:pt x="28817" y="96612"/>
                </a:lnTo>
                <a:lnTo>
                  <a:pt x="30641" y="110128"/>
                </a:lnTo>
                <a:lnTo>
                  <a:pt x="31857" y="122948"/>
                </a:lnTo>
                <a:lnTo>
                  <a:pt x="32668" y="135305"/>
                </a:lnTo>
                <a:lnTo>
                  <a:pt x="33209" y="147353"/>
                </a:lnTo>
                <a:lnTo>
                  <a:pt x="34839" y="159196"/>
                </a:lnTo>
                <a:lnTo>
                  <a:pt x="37196" y="170900"/>
                </a:lnTo>
                <a:lnTo>
                  <a:pt x="40037" y="182513"/>
                </a:lnTo>
                <a:lnTo>
                  <a:pt x="41931" y="194065"/>
                </a:lnTo>
                <a:lnTo>
                  <a:pt x="43194" y="205576"/>
                </a:lnTo>
                <a:lnTo>
                  <a:pt x="44036" y="217061"/>
                </a:lnTo>
                <a:lnTo>
                  <a:pt x="44597" y="228527"/>
                </a:lnTo>
                <a:lnTo>
                  <a:pt x="45221" y="251427"/>
                </a:lnTo>
                <a:lnTo>
                  <a:pt x="45654" y="299558"/>
                </a:lnTo>
                <a:lnTo>
                  <a:pt x="45719" y="419518"/>
                </a:lnTo>
                <a:lnTo>
                  <a:pt x="44449" y="420648"/>
                </a:lnTo>
                <a:lnTo>
                  <a:pt x="42333" y="421402"/>
                </a:lnTo>
                <a:lnTo>
                  <a:pt x="39652" y="421904"/>
                </a:lnTo>
                <a:lnTo>
                  <a:pt x="37864" y="420969"/>
                </a:lnTo>
                <a:lnTo>
                  <a:pt x="36673" y="419076"/>
                </a:lnTo>
                <a:lnTo>
                  <a:pt x="34290" y="4114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1097280" y="2994859"/>
            <a:ext cx="399130" cy="374872"/>
          </a:xfrm>
          <a:custGeom>
            <a:avLst/>
            <a:gdLst/>
            <a:ahLst/>
            <a:cxnLst/>
            <a:rect l="0" t="0" r="0" b="0"/>
            <a:pathLst>
              <a:path w="399130" h="374872">
                <a:moveTo>
                  <a:pt x="0" y="102670"/>
                </a:moveTo>
                <a:lnTo>
                  <a:pt x="6067" y="96603"/>
                </a:lnTo>
                <a:lnTo>
                  <a:pt x="12433" y="86850"/>
                </a:lnTo>
                <a:lnTo>
                  <a:pt x="15909" y="80694"/>
                </a:lnTo>
                <a:lnTo>
                  <a:pt x="20766" y="74049"/>
                </a:lnTo>
                <a:lnTo>
                  <a:pt x="26544" y="67080"/>
                </a:lnTo>
                <a:lnTo>
                  <a:pt x="38467" y="53832"/>
                </a:lnTo>
                <a:lnTo>
                  <a:pt x="47999" y="43711"/>
                </a:lnTo>
                <a:lnTo>
                  <a:pt x="59856" y="34980"/>
                </a:lnTo>
                <a:lnTo>
                  <a:pt x="66574" y="30873"/>
                </a:lnTo>
                <a:lnTo>
                  <a:pt x="74863" y="26866"/>
                </a:lnTo>
                <a:lnTo>
                  <a:pt x="84198" y="22924"/>
                </a:lnTo>
                <a:lnTo>
                  <a:pt x="94232" y="19026"/>
                </a:lnTo>
                <a:lnTo>
                  <a:pt x="103461" y="15158"/>
                </a:lnTo>
                <a:lnTo>
                  <a:pt x="112154" y="11309"/>
                </a:lnTo>
                <a:lnTo>
                  <a:pt x="120489" y="7473"/>
                </a:lnTo>
                <a:lnTo>
                  <a:pt x="133666" y="4915"/>
                </a:lnTo>
                <a:lnTo>
                  <a:pt x="150071" y="3210"/>
                </a:lnTo>
                <a:lnTo>
                  <a:pt x="168627" y="2074"/>
                </a:lnTo>
                <a:lnTo>
                  <a:pt x="199405" y="811"/>
                </a:lnTo>
                <a:lnTo>
                  <a:pt x="234766" y="100"/>
                </a:lnTo>
                <a:lnTo>
                  <a:pt x="244141" y="0"/>
                </a:lnTo>
                <a:lnTo>
                  <a:pt x="251660" y="1203"/>
                </a:lnTo>
                <a:lnTo>
                  <a:pt x="263402" y="5927"/>
                </a:lnTo>
                <a:lnTo>
                  <a:pt x="272854" y="12260"/>
                </a:lnTo>
                <a:lnTo>
                  <a:pt x="277153" y="15727"/>
                </a:lnTo>
                <a:lnTo>
                  <a:pt x="280018" y="19308"/>
                </a:lnTo>
                <a:lnTo>
                  <a:pt x="281929" y="22966"/>
                </a:lnTo>
                <a:lnTo>
                  <a:pt x="284051" y="30416"/>
                </a:lnTo>
                <a:lnTo>
                  <a:pt x="284995" y="37961"/>
                </a:lnTo>
                <a:lnTo>
                  <a:pt x="283976" y="41751"/>
                </a:lnTo>
                <a:lnTo>
                  <a:pt x="279458" y="49348"/>
                </a:lnTo>
                <a:lnTo>
                  <a:pt x="269774" y="60766"/>
                </a:lnTo>
                <a:lnTo>
                  <a:pt x="259176" y="71770"/>
                </a:lnTo>
                <a:lnTo>
                  <a:pt x="252794" y="78260"/>
                </a:lnTo>
                <a:lnTo>
                  <a:pt x="244729" y="83857"/>
                </a:lnTo>
                <a:lnTo>
                  <a:pt x="235543" y="88858"/>
                </a:lnTo>
                <a:lnTo>
                  <a:pt x="225608" y="93462"/>
                </a:lnTo>
                <a:lnTo>
                  <a:pt x="212635" y="100342"/>
                </a:lnTo>
                <a:lnTo>
                  <a:pt x="181288" y="118146"/>
                </a:lnTo>
                <a:lnTo>
                  <a:pt x="170388" y="125687"/>
                </a:lnTo>
                <a:lnTo>
                  <a:pt x="163122" y="131985"/>
                </a:lnTo>
                <a:lnTo>
                  <a:pt x="153779" y="142369"/>
                </a:lnTo>
                <a:lnTo>
                  <a:pt x="145392" y="151218"/>
                </a:lnTo>
                <a:lnTo>
                  <a:pt x="143918" y="155355"/>
                </a:lnTo>
                <a:lnTo>
                  <a:pt x="144205" y="159384"/>
                </a:lnTo>
                <a:lnTo>
                  <a:pt x="145667" y="163339"/>
                </a:lnTo>
                <a:lnTo>
                  <a:pt x="150677" y="171121"/>
                </a:lnTo>
                <a:lnTo>
                  <a:pt x="153791" y="174974"/>
                </a:lnTo>
                <a:lnTo>
                  <a:pt x="157137" y="177543"/>
                </a:lnTo>
                <a:lnTo>
                  <a:pt x="160638" y="179255"/>
                </a:lnTo>
                <a:lnTo>
                  <a:pt x="197401" y="191355"/>
                </a:lnTo>
                <a:lnTo>
                  <a:pt x="304074" y="226889"/>
                </a:lnTo>
                <a:lnTo>
                  <a:pt x="319556" y="232473"/>
                </a:lnTo>
                <a:lnTo>
                  <a:pt x="332417" y="237465"/>
                </a:lnTo>
                <a:lnTo>
                  <a:pt x="343531" y="242064"/>
                </a:lnTo>
                <a:lnTo>
                  <a:pt x="353481" y="247669"/>
                </a:lnTo>
                <a:lnTo>
                  <a:pt x="362654" y="253946"/>
                </a:lnTo>
                <a:lnTo>
                  <a:pt x="371309" y="260671"/>
                </a:lnTo>
                <a:lnTo>
                  <a:pt x="378349" y="266424"/>
                </a:lnTo>
                <a:lnTo>
                  <a:pt x="389558" y="276203"/>
                </a:lnTo>
                <a:lnTo>
                  <a:pt x="393055" y="280589"/>
                </a:lnTo>
                <a:lnTo>
                  <a:pt x="396941" y="288849"/>
                </a:lnTo>
                <a:lnTo>
                  <a:pt x="398668" y="300140"/>
                </a:lnTo>
                <a:lnTo>
                  <a:pt x="399129" y="306706"/>
                </a:lnTo>
                <a:lnTo>
                  <a:pt x="398165" y="312355"/>
                </a:lnTo>
                <a:lnTo>
                  <a:pt x="393709" y="322017"/>
                </a:lnTo>
                <a:lnTo>
                  <a:pt x="384108" y="330544"/>
                </a:lnTo>
                <a:lnTo>
                  <a:pt x="377992" y="334596"/>
                </a:lnTo>
                <a:lnTo>
                  <a:pt x="371374" y="338568"/>
                </a:lnTo>
                <a:lnTo>
                  <a:pt x="364423" y="342485"/>
                </a:lnTo>
                <a:lnTo>
                  <a:pt x="357248" y="346367"/>
                </a:lnTo>
                <a:lnTo>
                  <a:pt x="349926" y="348955"/>
                </a:lnTo>
                <a:lnTo>
                  <a:pt x="342504" y="350680"/>
                </a:lnTo>
                <a:lnTo>
                  <a:pt x="335016" y="351830"/>
                </a:lnTo>
                <a:lnTo>
                  <a:pt x="326214" y="353867"/>
                </a:lnTo>
                <a:lnTo>
                  <a:pt x="316536" y="356495"/>
                </a:lnTo>
                <a:lnTo>
                  <a:pt x="306274" y="359517"/>
                </a:lnTo>
                <a:lnTo>
                  <a:pt x="293082" y="362801"/>
                </a:lnTo>
                <a:lnTo>
                  <a:pt x="261492" y="369837"/>
                </a:lnTo>
                <a:lnTo>
                  <a:pt x="246718" y="372222"/>
                </a:lnTo>
                <a:lnTo>
                  <a:pt x="233058" y="373811"/>
                </a:lnTo>
                <a:lnTo>
                  <a:pt x="220142" y="374871"/>
                </a:lnTo>
                <a:lnTo>
                  <a:pt x="207721" y="374308"/>
                </a:lnTo>
                <a:lnTo>
                  <a:pt x="195631" y="372662"/>
                </a:lnTo>
                <a:lnTo>
                  <a:pt x="183760" y="370294"/>
                </a:lnTo>
                <a:lnTo>
                  <a:pt x="173307" y="368717"/>
                </a:lnTo>
                <a:lnTo>
                  <a:pt x="163798" y="367664"/>
                </a:lnTo>
                <a:lnTo>
                  <a:pt x="102870" y="3655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445770" y="2777489"/>
            <a:ext cx="1177291" cy="80012"/>
          </a:xfrm>
          <a:custGeom>
            <a:avLst/>
            <a:gdLst/>
            <a:ahLst/>
            <a:cxnLst/>
            <a:rect l="0" t="0" r="0" b="0"/>
            <a:pathLst>
              <a:path w="1177291" h="80012">
                <a:moveTo>
                  <a:pt x="0" y="80011"/>
                </a:moveTo>
                <a:lnTo>
                  <a:pt x="24271" y="80011"/>
                </a:lnTo>
                <a:lnTo>
                  <a:pt x="32690" y="78740"/>
                </a:lnTo>
                <a:lnTo>
                  <a:pt x="39573" y="76624"/>
                </a:lnTo>
                <a:lnTo>
                  <a:pt x="45432" y="73943"/>
                </a:lnTo>
                <a:lnTo>
                  <a:pt x="54418" y="72155"/>
                </a:lnTo>
                <a:lnTo>
                  <a:pt x="77949" y="70169"/>
                </a:lnTo>
                <a:lnTo>
                  <a:pt x="108727" y="69287"/>
                </a:lnTo>
                <a:lnTo>
                  <a:pt x="125825" y="69051"/>
                </a:lnTo>
                <a:lnTo>
                  <a:pt x="149923" y="66354"/>
                </a:lnTo>
                <a:lnTo>
                  <a:pt x="178688" y="62016"/>
                </a:lnTo>
                <a:lnTo>
                  <a:pt x="291836" y="42872"/>
                </a:lnTo>
                <a:lnTo>
                  <a:pt x="325367" y="38741"/>
                </a:lnTo>
                <a:lnTo>
                  <a:pt x="406651" y="30765"/>
                </a:lnTo>
                <a:lnTo>
                  <a:pt x="442550" y="28130"/>
                </a:lnTo>
                <a:lnTo>
                  <a:pt x="474103" y="26374"/>
                </a:lnTo>
                <a:lnTo>
                  <a:pt x="502759" y="25203"/>
                </a:lnTo>
                <a:lnTo>
                  <a:pt x="828600" y="7157"/>
                </a:lnTo>
                <a:lnTo>
                  <a:pt x="961509" y="2121"/>
                </a:lnTo>
                <a:lnTo>
                  <a:pt x="1120479" y="280"/>
                </a:lnTo>
                <a:lnTo>
                  <a:pt x="11772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3806190" y="2194703"/>
            <a:ext cx="662610" cy="763923"/>
          </a:xfrm>
          <a:custGeom>
            <a:avLst/>
            <a:gdLst/>
            <a:ahLst/>
            <a:cxnLst/>
            <a:rect l="0" t="0" r="0" b="0"/>
            <a:pathLst>
              <a:path w="662610" h="763923">
                <a:moveTo>
                  <a:pt x="0" y="708516"/>
                </a:moveTo>
                <a:lnTo>
                  <a:pt x="0" y="626091"/>
                </a:lnTo>
                <a:lnTo>
                  <a:pt x="3386" y="610923"/>
                </a:lnTo>
                <a:lnTo>
                  <a:pt x="7855" y="592752"/>
                </a:lnTo>
                <a:lnTo>
                  <a:pt x="10370" y="569511"/>
                </a:lnTo>
                <a:lnTo>
                  <a:pt x="11116" y="547668"/>
                </a:lnTo>
                <a:lnTo>
                  <a:pt x="11426" y="433163"/>
                </a:lnTo>
                <a:lnTo>
                  <a:pt x="8041" y="413841"/>
                </a:lnTo>
                <a:lnTo>
                  <a:pt x="3573" y="392129"/>
                </a:lnTo>
                <a:lnTo>
                  <a:pt x="1588" y="378247"/>
                </a:lnTo>
                <a:lnTo>
                  <a:pt x="2329" y="366417"/>
                </a:lnTo>
                <a:lnTo>
                  <a:pt x="4092" y="350910"/>
                </a:lnTo>
                <a:lnTo>
                  <a:pt x="8169" y="319710"/>
                </a:lnTo>
                <a:lnTo>
                  <a:pt x="9980" y="301610"/>
                </a:lnTo>
                <a:lnTo>
                  <a:pt x="11000" y="284281"/>
                </a:lnTo>
                <a:lnTo>
                  <a:pt x="11302" y="258967"/>
                </a:lnTo>
                <a:lnTo>
                  <a:pt x="12615" y="251337"/>
                </a:lnTo>
                <a:lnTo>
                  <a:pt x="19260" y="233260"/>
                </a:lnTo>
                <a:lnTo>
                  <a:pt x="21793" y="212382"/>
                </a:lnTo>
                <a:lnTo>
                  <a:pt x="22544" y="191379"/>
                </a:lnTo>
                <a:lnTo>
                  <a:pt x="22818" y="168133"/>
                </a:lnTo>
                <a:lnTo>
                  <a:pt x="22860" y="34115"/>
                </a:lnTo>
                <a:lnTo>
                  <a:pt x="24130" y="30315"/>
                </a:lnTo>
                <a:lnTo>
                  <a:pt x="26246" y="27783"/>
                </a:lnTo>
                <a:lnTo>
                  <a:pt x="28927" y="26094"/>
                </a:lnTo>
                <a:lnTo>
                  <a:pt x="34525" y="26238"/>
                </a:lnTo>
                <a:lnTo>
                  <a:pt x="50904" y="29785"/>
                </a:lnTo>
                <a:lnTo>
                  <a:pt x="69410" y="32854"/>
                </a:lnTo>
                <a:lnTo>
                  <a:pt x="85459" y="33572"/>
                </a:lnTo>
                <a:lnTo>
                  <a:pt x="105291" y="32621"/>
                </a:lnTo>
                <a:lnTo>
                  <a:pt x="115914" y="30590"/>
                </a:lnTo>
                <a:lnTo>
                  <a:pt x="136607" y="26216"/>
                </a:lnTo>
                <a:lnTo>
                  <a:pt x="154271" y="24272"/>
                </a:lnTo>
                <a:lnTo>
                  <a:pt x="165077" y="23753"/>
                </a:lnTo>
                <a:lnTo>
                  <a:pt x="190631" y="23177"/>
                </a:lnTo>
                <a:lnTo>
                  <a:pt x="221442" y="22853"/>
                </a:lnTo>
                <a:lnTo>
                  <a:pt x="228907" y="21537"/>
                </a:lnTo>
                <a:lnTo>
                  <a:pt x="240590" y="16689"/>
                </a:lnTo>
                <a:lnTo>
                  <a:pt x="250563" y="14888"/>
                </a:lnTo>
                <a:lnTo>
                  <a:pt x="263562" y="13688"/>
                </a:lnTo>
                <a:lnTo>
                  <a:pt x="298649" y="11998"/>
                </a:lnTo>
                <a:lnTo>
                  <a:pt x="314342" y="10333"/>
                </a:lnTo>
                <a:lnTo>
                  <a:pt x="334018" y="5359"/>
                </a:lnTo>
                <a:lnTo>
                  <a:pt x="353488" y="3525"/>
                </a:lnTo>
                <a:lnTo>
                  <a:pt x="379169" y="2302"/>
                </a:lnTo>
                <a:lnTo>
                  <a:pt x="437759" y="943"/>
                </a:lnTo>
                <a:lnTo>
                  <a:pt x="544418" y="0"/>
                </a:lnTo>
                <a:lnTo>
                  <a:pt x="558525" y="1222"/>
                </a:lnTo>
                <a:lnTo>
                  <a:pt x="573010" y="3307"/>
                </a:lnTo>
                <a:lnTo>
                  <a:pt x="587746" y="5967"/>
                </a:lnTo>
                <a:lnTo>
                  <a:pt x="601381" y="7740"/>
                </a:lnTo>
                <a:lnTo>
                  <a:pt x="614280" y="8922"/>
                </a:lnTo>
                <a:lnTo>
                  <a:pt x="626690" y="9710"/>
                </a:lnTo>
                <a:lnTo>
                  <a:pt x="643865" y="13973"/>
                </a:lnTo>
                <a:lnTo>
                  <a:pt x="661823" y="22205"/>
                </a:lnTo>
                <a:lnTo>
                  <a:pt x="662443" y="25876"/>
                </a:lnTo>
                <a:lnTo>
                  <a:pt x="662609" y="28632"/>
                </a:lnTo>
                <a:lnTo>
                  <a:pt x="661449" y="30471"/>
                </a:lnTo>
                <a:lnTo>
                  <a:pt x="659406" y="31696"/>
                </a:lnTo>
                <a:lnTo>
                  <a:pt x="656774" y="32513"/>
                </a:lnTo>
                <a:lnTo>
                  <a:pt x="655019" y="34327"/>
                </a:lnTo>
                <a:lnTo>
                  <a:pt x="653849" y="36807"/>
                </a:lnTo>
                <a:lnTo>
                  <a:pt x="653069" y="39730"/>
                </a:lnTo>
                <a:lnTo>
                  <a:pt x="651279" y="41679"/>
                </a:lnTo>
                <a:lnTo>
                  <a:pt x="648816" y="42978"/>
                </a:lnTo>
                <a:lnTo>
                  <a:pt x="645904" y="43844"/>
                </a:lnTo>
                <a:lnTo>
                  <a:pt x="639282" y="48193"/>
                </a:lnTo>
                <a:lnTo>
                  <a:pt x="628295" y="56900"/>
                </a:lnTo>
                <a:lnTo>
                  <a:pt x="606479" y="73469"/>
                </a:lnTo>
                <a:lnTo>
                  <a:pt x="590009" y="86760"/>
                </a:lnTo>
                <a:lnTo>
                  <a:pt x="570211" y="104769"/>
                </a:lnTo>
                <a:lnTo>
                  <a:pt x="538100" y="136192"/>
                </a:lnTo>
                <a:lnTo>
                  <a:pt x="519270" y="151589"/>
                </a:lnTo>
                <a:lnTo>
                  <a:pt x="502567" y="163813"/>
                </a:lnTo>
                <a:lnTo>
                  <a:pt x="490910" y="173479"/>
                </a:lnTo>
                <a:lnTo>
                  <a:pt x="481495" y="185396"/>
                </a:lnTo>
                <a:lnTo>
                  <a:pt x="470538" y="200428"/>
                </a:lnTo>
                <a:lnTo>
                  <a:pt x="452968" y="219809"/>
                </a:lnTo>
                <a:lnTo>
                  <a:pt x="433791" y="240006"/>
                </a:lnTo>
                <a:lnTo>
                  <a:pt x="415934" y="259477"/>
                </a:lnTo>
                <a:lnTo>
                  <a:pt x="400177" y="283079"/>
                </a:lnTo>
                <a:lnTo>
                  <a:pt x="381884" y="306448"/>
                </a:lnTo>
                <a:lnTo>
                  <a:pt x="365306" y="327889"/>
                </a:lnTo>
                <a:lnTo>
                  <a:pt x="345023" y="350910"/>
                </a:lnTo>
                <a:lnTo>
                  <a:pt x="321830" y="374744"/>
                </a:lnTo>
                <a:lnTo>
                  <a:pt x="304749" y="395496"/>
                </a:lnTo>
                <a:lnTo>
                  <a:pt x="291654" y="413186"/>
                </a:lnTo>
                <a:lnTo>
                  <a:pt x="271271" y="436156"/>
                </a:lnTo>
                <a:lnTo>
                  <a:pt x="254084" y="456649"/>
                </a:lnTo>
                <a:lnTo>
                  <a:pt x="245589" y="469485"/>
                </a:lnTo>
                <a:lnTo>
                  <a:pt x="236116" y="484392"/>
                </a:lnTo>
                <a:lnTo>
                  <a:pt x="222204" y="504342"/>
                </a:lnTo>
                <a:lnTo>
                  <a:pt x="207231" y="526100"/>
                </a:lnTo>
                <a:lnTo>
                  <a:pt x="194751" y="545247"/>
                </a:lnTo>
                <a:lnTo>
                  <a:pt x="183011" y="562350"/>
                </a:lnTo>
                <a:lnTo>
                  <a:pt x="179157" y="569162"/>
                </a:lnTo>
                <a:lnTo>
                  <a:pt x="175318" y="573704"/>
                </a:lnTo>
                <a:lnTo>
                  <a:pt x="171488" y="576731"/>
                </a:lnTo>
                <a:lnTo>
                  <a:pt x="163847" y="581365"/>
                </a:lnTo>
                <a:lnTo>
                  <a:pt x="156217" y="587658"/>
                </a:lnTo>
                <a:lnTo>
                  <a:pt x="140971" y="609901"/>
                </a:lnTo>
                <a:lnTo>
                  <a:pt x="127000" y="626239"/>
                </a:lnTo>
                <a:lnTo>
                  <a:pt x="109784" y="644009"/>
                </a:lnTo>
                <a:lnTo>
                  <a:pt x="99593" y="657833"/>
                </a:lnTo>
                <a:lnTo>
                  <a:pt x="93050" y="670988"/>
                </a:lnTo>
                <a:lnTo>
                  <a:pt x="79893" y="686948"/>
                </a:lnTo>
                <a:lnTo>
                  <a:pt x="70320" y="705174"/>
                </a:lnTo>
                <a:lnTo>
                  <a:pt x="51235" y="725849"/>
                </a:lnTo>
                <a:lnTo>
                  <a:pt x="49396" y="728961"/>
                </a:lnTo>
                <a:lnTo>
                  <a:pt x="47354" y="735806"/>
                </a:lnTo>
                <a:lnTo>
                  <a:pt x="45539" y="738140"/>
                </a:lnTo>
                <a:lnTo>
                  <a:pt x="43059" y="739695"/>
                </a:lnTo>
                <a:lnTo>
                  <a:pt x="40136" y="740732"/>
                </a:lnTo>
                <a:lnTo>
                  <a:pt x="38187" y="742694"/>
                </a:lnTo>
                <a:lnTo>
                  <a:pt x="36888" y="745271"/>
                </a:lnTo>
                <a:lnTo>
                  <a:pt x="36022" y="748260"/>
                </a:lnTo>
                <a:lnTo>
                  <a:pt x="34174" y="750252"/>
                </a:lnTo>
                <a:lnTo>
                  <a:pt x="31673" y="751580"/>
                </a:lnTo>
                <a:lnTo>
                  <a:pt x="28735" y="752465"/>
                </a:lnTo>
                <a:lnTo>
                  <a:pt x="26777" y="754326"/>
                </a:lnTo>
                <a:lnTo>
                  <a:pt x="25471" y="756836"/>
                </a:lnTo>
                <a:lnTo>
                  <a:pt x="23375" y="763922"/>
                </a:lnTo>
                <a:lnTo>
                  <a:pt x="24473" y="763234"/>
                </a:lnTo>
                <a:lnTo>
                  <a:pt x="34289" y="7542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3802356" y="2266052"/>
            <a:ext cx="175285" cy="224058"/>
          </a:xfrm>
          <a:custGeom>
            <a:avLst/>
            <a:gdLst/>
            <a:ahLst/>
            <a:cxnLst/>
            <a:rect l="0" t="0" r="0" b="0"/>
            <a:pathLst>
              <a:path w="175285" h="224058">
                <a:moveTo>
                  <a:pt x="175284" y="19948"/>
                </a:moveTo>
                <a:lnTo>
                  <a:pt x="169216" y="19948"/>
                </a:lnTo>
                <a:lnTo>
                  <a:pt x="167428" y="21217"/>
                </a:lnTo>
                <a:lnTo>
                  <a:pt x="166237" y="23334"/>
                </a:lnTo>
                <a:lnTo>
                  <a:pt x="164913" y="29073"/>
                </a:lnTo>
                <a:lnTo>
                  <a:pt x="164324" y="35856"/>
                </a:lnTo>
                <a:lnTo>
                  <a:pt x="164167" y="39443"/>
                </a:lnTo>
                <a:lnTo>
                  <a:pt x="163993" y="46816"/>
                </a:lnTo>
                <a:lnTo>
                  <a:pt x="163857" y="80913"/>
                </a:lnTo>
                <a:lnTo>
                  <a:pt x="165126" y="85991"/>
                </a:lnTo>
                <a:lnTo>
                  <a:pt x="167242" y="91916"/>
                </a:lnTo>
                <a:lnTo>
                  <a:pt x="169923" y="98407"/>
                </a:lnTo>
                <a:lnTo>
                  <a:pt x="171709" y="104004"/>
                </a:lnTo>
                <a:lnTo>
                  <a:pt x="172901" y="109005"/>
                </a:lnTo>
                <a:lnTo>
                  <a:pt x="173695" y="113609"/>
                </a:lnTo>
                <a:lnTo>
                  <a:pt x="174224" y="117948"/>
                </a:lnTo>
                <a:lnTo>
                  <a:pt x="174577" y="122112"/>
                </a:lnTo>
                <a:lnTo>
                  <a:pt x="174813" y="126157"/>
                </a:lnTo>
                <a:lnTo>
                  <a:pt x="175074" y="134038"/>
                </a:lnTo>
                <a:lnTo>
                  <a:pt x="175256" y="145415"/>
                </a:lnTo>
                <a:lnTo>
                  <a:pt x="175282" y="186101"/>
                </a:lnTo>
                <a:lnTo>
                  <a:pt x="174013" y="187866"/>
                </a:lnTo>
                <a:lnTo>
                  <a:pt x="171897" y="189043"/>
                </a:lnTo>
                <a:lnTo>
                  <a:pt x="169215" y="189828"/>
                </a:lnTo>
                <a:lnTo>
                  <a:pt x="167428" y="191621"/>
                </a:lnTo>
                <a:lnTo>
                  <a:pt x="166237" y="194087"/>
                </a:lnTo>
                <a:lnTo>
                  <a:pt x="165442" y="197000"/>
                </a:lnTo>
                <a:lnTo>
                  <a:pt x="163643" y="198943"/>
                </a:lnTo>
                <a:lnTo>
                  <a:pt x="161173" y="200238"/>
                </a:lnTo>
                <a:lnTo>
                  <a:pt x="158256" y="201101"/>
                </a:lnTo>
                <a:lnTo>
                  <a:pt x="153773" y="201676"/>
                </a:lnTo>
                <a:lnTo>
                  <a:pt x="148243" y="202060"/>
                </a:lnTo>
                <a:lnTo>
                  <a:pt x="142016" y="202316"/>
                </a:lnTo>
                <a:lnTo>
                  <a:pt x="128325" y="202600"/>
                </a:lnTo>
                <a:lnTo>
                  <a:pt x="121118" y="202676"/>
                </a:lnTo>
                <a:lnTo>
                  <a:pt x="115043" y="203996"/>
                </a:lnTo>
                <a:lnTo>
                  <a:pt x="109723" y="206147"/>
                </a:lnTo>
                <a:lnTo>
                  <a:pt x="104907" y="208850"/>
                </a:lnTo>
                <a:lnTo>
                  <a:pt x="100425" y="210653"/>
                </a:lnTo>
                <a:lnTo>
                  <a:pt x="96168" y="211854"/>
                </a:lnTo>
                <a:lnTo>
                  <a:pt x="92060" y="212655"/>
                </a:lnTo>
                <a:lnTo>
                  <a:pt x="88051" y="213189"/>
                </a:lnTo>
                <a:lnTo>
                  <a:pt x="84109" y="213546"/>
                </a:lnTo>
                <a:lnTo>
                  <a:pt x="80210" y="213783"/>
                </a:lnTo>
                <a:lnTo>
                  <a:pt x="73801" y="215211"/>
                </a:lnTo>
                <a:lnTo>
                  <a:pt x="65719" y="217433"/>
                </a:lnTo>
                <a:lnTo>
                  <a:pt x="56520" y="220185"/>
                </a:lnTo>
                <a:lnTo>
                  <a:pt x="49118" y="222019"/>
                </a:lnTo>
                <a:lnTo>
                  <a:pt x="42913" y="223242"/>
                </a:lnTo>
                <a:lnTo>
                  <a:pt x="37507" y="224057"/>
                </a:lnTo>
                <a:lnTo>
                  <a:pt x="31363" y="223330"/>
                </a:lnTo>
                <a:lnTo>
                  <a:pt x="24726" y="221576"/>
                </a:lnTo>
                <a:lnTo>
                  <a:pt x="17762" y="219137"/>
                </a:lnTo>
                <a:lnTo>
                  <a:pt x="11849" y="217510"/>
                </a:lnTo>
                <a:lnTo>
                  <a:pt x="6637" y="216426"/>
                </a:lnTo>
                <a:lnTo>
                  <a:pt x="1893" y="215703"/>
                </a:lnTo>
                <a:lnTo>
                  <a:pt x="0" y="216491"/>
                </a:lnTo>
                <a:lnTo>
                  <a:pt x="8" y="218287"/>
                </a:lnTo>
                <a:lnTo>
                  <a:pt x="1283" y="220754"/>
                </a:lnTo>
                <a:lnTo>
                  <a:pt x="4673" y="221128"/>
                </a:lnTo>
                <a:lnTo>
                  <a:pt x="9473" y="220108"/>
                </a:lnTo>
                <a:lnTo>
                  <a:pt x="15213" y="218158"/>
                </a:lnTo>
                <a:lnTo>
                  <a:pt x="22850" y="216858"/>
                </a:lnTo>
                <a:lnTo>
                  <a:pt x="31751" y="215991"/>
                </a:lnTo>
                <a:lnTo>
                  <a:pt x="49262" y="215028"/>
                </a:lnTo>
                <a:lnTo>
                  <a:pt x="61277" y="214600"/>
                </a:lnTo>
                <a:lnTo>
                  <a:pt x="148686" y="214288"/>
                </a:lnTo>
                <a:lnTo>
                  <a:pt x="157552" y="213007"/>
                </a:lnTo>
                <a:lnTo>
                  <a:pt x="163463" y="210884"/>
                </a:lnTo>
                <a:lnTo>
                  <a:pt x="172949" y="204419"/>
                </a:lnTo>
                <a:lnTo>
                  <a:pt x="173727" y="202618"/>
                </a:lnTo>
                <a:lnTo>
                  <a:pt x="174592" y="197231"/>
                </a:lnTo>
                <a:lnTo>
                  <a:pt x="174976" y="190604"/>
                </a:lnTo>
                <a:lnTo>
                  <a:pt x="175223" y="182068"/>
                </a:lnTo>
                <a:lnTo>
                  <a:pt x="175278" y="146040"/>
                </a:lnTo>
                <a:lnTo>
                  <a:pt x="174010" y="130679"/>
                </a:lnTo>
                <a:lnTo>
                  <a:pt x="171894" y="112818"/>
                </a:lnTo>
                <a:lnTo>
                  <a:pt x="169214" y="93291"/>
                </a:lnTo>
                <a:lnTo>
                  <a:pt x="166157" y="76463"/>
                </a:lnTo>
                <a:lnTo>
                  <a:pt x="162849" y="61435"/>
                </a:lnTo>
                <a:lnTo>
                  <a:pt x="159375" y="47606"/>
                </a:lnTo>
                <a:lnTo>
                  <a:pt x="157057" y="37116"/>
                </a:lnTo>
                <a:lnTo>
                  <a:pt x="155513" y="28853"/>
                </a:lnTo>
                <a:lnTo>
                  <a:pt x="153033" y="12534"/>
                </a:lnTo>
                <a:lnTo>
                  <a:pt x="152695" y="6916"/>
                </a:lnTo>
                <a:lnTo>
                  <a:pt x="152504" y="0"/>
                </a:lnTo>
                <a:lnTo>
                  <a:pt x="152423" y="85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6972300" y="3097529"/>
            <a:ext cx="57151" cy="1177292"/>
          </a:xfrm>
          <a:custGeom>
            <a:avLst/>
            <a:gdLst/>
            <a:ahLst/>
            <a:cxnLst/>
            <a:rect l="0" t="0" r="0" b="0"/>
            <a:pathLst>
              <a:path w="57151" h="1177292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6" y="21481"/>
                </a:lnTo>
                <a:lnTo>
                  <a:pt x="6067" y="25751"/>
                </a:lnTo>
                <a:lnTo>
                  <a:pt x="7855" y="29867"/>
                </a:lnTo>
                <a:lnTo>
                  <a:pt x="9046" y="33882"/>
                </a:lnTo>
                <a:lnTo>
                  <a:pt x="9841" y="37828"/>
                </a:lnTo>
                <a:lnTo>
                  <a:pt x="17026" y="79789"/>
                </a:lnTo>
                <a:lnTo>
                  <a:pt x="18971" y="93833"/>
                </a:lnTo>
                <a:lnTo>
                  <a:pt x="20267" y="105735"/>
                </a:lnTo>
                <a:lnTo>
                  <a:pt x="21707" y="135893"/>
                </a:lnTo>
                <a:lnTo>
                  <a:pt x="22348" y="191631"/>
                </a:lnTo>
                <a:lnTo>
                  <a:pt x="21249" y="220464"/>
                </a:lnTo>
                <a:lnTo>
                  <a:pt x="19246" y="248576"/>
                </a:lnTo>
                <a:lnTo>
                  <a:pt x="14903" y="297169"/>
                </a:lnTo>
                <a:lnTo>
                  <a:pt x="12973" y="327232"/>
                </a:lnTo>
                <a:lnTo>
                  <a:pt x="12116" y="365994"/>
                </a:lnTo>
                <a:lnTo>
                  <a:pt x="11565" y="499721"/>
                </a:lnTo>
                <a:lnTo>
                  <a:pt x="12790" y="543967"/>
                </a:lnTo>
                <a:lnTo>
                  <a:pt x="17538" y="637156"/>
                </a:lnTo>
                <a:lnTo>
                  <a:pt x="20582" y="671151"/>
                </a:lnTo>
                <a:lnTo>
                  <a:pt x="23881" y="696354"/>
                </a:lnTo>
                <a:lnTo>
                  <a:pt x="27350" y="715696"/>
                </a:lnTo>
                <a:lnTo>
                  <a:pt x="30933" y="748911"/>
                </a:lnTo>
                <a:lnTo>
                  <a:pt x="38302" y="840003"/>
                </a:lnTo>
                <a:lnTo>
                  <a:pt x="42422" y="907581"/>
                </a:lnTo>
                <a:lnTo>
                  <a:pt x="43521" y="932715"/>
                </a:lnTo>
                <a:lnTo>
                  <a:pt x="45524" y="960900"/>
                </a:lnTo>
                <a:lnTo>
                  <a:pt x="55367" y="1073206"/>
                </a:lnTo>
                <a:lnTo>
                  <a:pt x="56915" y="1106544"/>
                </a:lnTo>
                <a:lnTo>
                  <a:pt x="57140" y="1141621"/>
                </a:lnTo>
                <a:lnTo>
                  <a:pt x="57150" y="11772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6949440" y="3086100"/>
            <a:ext cx="696958" cy="1005840"/>
          </a:xfrm>
          <a:custGeom>
            <a:avLst/>
            <a:gdLst/>
            <a:ahLst/>
            <a:cxnLst/>
            <a:rect l="0" t="0" r="0" b="0"/>
            <a:pathLst>
              <a:path w="696958" h="1005840">
                <a:moveTo>
                  <a:pt x="0" y="0"/>
                </a:moveTo>
                <a:lnTo>
                  <a:pt x="46550" y="46550"/>
                </a:lnTo>
                <a:lnTo>
                  <a:pt x="62599" y="65985"/>
                </a:lnTo>
                <a:lnTo>
                  <a:pt x="83702" y="91556"/>
                </a:lnTo>
                <a:lnTo>
                  <a:pt x="96441" y="105488"/>
                </a:lnTo>
                <a:lnTo>
                  <a:pt x="131868" y="142592"/>
                </a:lnTo>
                <a:lnTo>
                  <a:pt x="229555" y="240943"/>
                </a:lnTo>
                <a:lnTo>
                  <a:pt x="251037" y="268522"/>
                </a:lnTo>
                <a:lnTo>
                  <a:pt x="277528" y="300597"/>
                </a:lnTo>
                <a:lnTo>
                  <a:pt x="287599" y="316055"/>
                </a:lnTo>
                <a:lnTo>
                  <a:pt x="403113" y="498231"/>
                </a:lnTo>
                <a:lnTo>
                  <a:pt x="423847" y="533009"/>
                </a:lnTo>
                <a:lnTo>
                  <a:pt x="465711" y="606371"/>
                </a:lnTo>
                <a:lnTo>
                  <a:pt x="476843" y="623957"/>
                </a:lnTo>
                <a:lnTo>
                  <a:pt x="503377" y="660844"/>
                </a:lnTo>
                <a:lnTo>
                  <a:pt x="521118" y="690400"/>
                </a:lnTo>
                <a:lnTo>
                  <a:pt x="534714" y="716207"/>
                </a:lnTo>
                <a:lnTo>
                  <a:pt x="549224" y="737837"/>
                </a:lnTo>
                <a:lnTo>
                  <a:pt x="568286" y="760908"/>
                </a:lnTo>
                <a:lnTo>
                  <a:pt x="577692" y="772521"/>
                </a:lnTo>
                <a:lnTo>
                  <a:pt x="593936" y="799689"/>
                </a:lnTo>
                <a:lnTo>
                  <a:pt x="616185" y="838441"/>
                </a:lnTo>
                <a:lnTo>
                  <a:pt x="629460" y="864977"/>
                </a:lnTo>
                <a:lnTo>
                  <a:pt x="636630" y="881004"/>
                </a:lnTo>
                <a:lnTo>
                  <a:pt x="650347" y="903517"/>
                </a:lnTo>
                <a:lnTo>
                  <a:pt x="667502" y="936233"/>
                </a:lnTo>
                <a:lnTo>
                  <a:pt x="680378" y="967153"/>
                </a:lnTo>
                <a:lnTo>
                  <a:pt x="692584" y="995564"/>
                </a:lnTo>
                <a:lnTo>
                  <a:pt x="696957" y="1005238"/>
                </a:lnTo>
                <a:lnTo>
                  <a:pt x="685800" y="10058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6960869" y="4091939"/>
            <a:ext cx="741140" cy="160021"/>
          </a:xfrm>
          <a:custGeom>
            <a:avLst/>
            <a:gdLst/>
            <a:ahLst/>
            <a:cxnLst/>
            <a:rect l="0" t="0" r="0" b="0"/>
            <a:pathLst>
              <a:path w="741140" h="160021">
                <a:moveTo>
                  <a:pt x="0" y="160020"/>
                </a:moveTo>
                <a:lnTo>
                  <a:pt x="6069" y="160020"/>
                </a:lnTo>
                <a:lnTo>
                  <a:pt x="19207" y="156634"/>
                </a:lnTo>
                <a:lnTo>
                  <a:pt x="37747" y="152165"/>
                </a:lnTo>
                <a:lnTo>
                  <a:pt x="58687" y="150179"/>
                </a:lnTo>
                <a:lnTo>
                  <a:pt x="79760" y="149061"/>
                </a:lnTo>
                <a:lnTo>
                  <a:pt x="91274" y="147634"/>
                </a:lnTo>
                <a:lnTo>
                  <a:pt x="124387" y="142662"/>
                </a:lnTo>
                <a:lnTo>
                  <a:pt x="152775" y="140828"/>
                </a:lnTo>
                <a:lnTo>
                  <a:pt x="188210" y="139606"/>
                </a:lnTo>
                <a:lnTo>
                  <a:pt x="315166" y="137643"/>
                </a:lnTo>
                <a:lnTo>
                  <a:pt x="340921" y="138752"/>
                </a:lnTo>
                <a:lnTo>
                  <a:pt x="366981" y="140762"/>
                </a:lnTo>
                <a:lnTo>
                  <a:pt x="393244" y="143371"/>
                </a:lnTo>
                <a:lnTo>
                  <a:pt x="417103" y="145111"/>
                </a:lnTo>
                <a:lnTo>
                  <a:pt x="439359" y="146271"/>
                </a:lnTo>
                <a:lnTo>
                  <a:pt x="496433" y="148132"/>
                </a:lnTo>
                <a:lnTo>
                  <a:pt x="536858" y="148530"/>
                </a:lnTo>
                <a:lnTo>
                  <a:pt x="741139" y="148590"/>
                </a:lnTo>
                <a:lnTo>
                  <a:pt x="740473" y="147320"/>
                </a:lnTo>
                <a:lnTo>
                  <a:pt x="736346" y="142523"/>
                </a:lnTo>
                <a:lnTo>
                  <a:pt x="730279" y="136157"/>
                </a:lnTo>
                <a:lnTo>
                  <a:pt x="726882" y="132682"/>
                </a:lnTo>
                <a:lnTo>
                  <a:pt x="724619" y="129094"/>
                </a:lnTo>
                <a:lnTo>
                  <a:pt x="723109" y="125433"/>
                </a:lnTo>
                <a:lnTo>
                  <a:pt x="722103" y="121722"/>
                </a:lnTo>
                <a:lnTo>
                  <a:pt x="720162" y="117978"/>
                </a:lnTo>
                <a:lnTo>
                  <a:pt x="717598" y="114213"/>
                </a:lnTo>
                <a:lnTo>
                  <a:pt x="714619" y="110432"/>
                </a:lnTo>
                <a:lnTo>
                  <a:pt x="707552" y="102831"/>
                </a:lnTo>
                <a:lnTo>
                  <a:pt x="663751" y="58102"/>
                </a:lnTo>
                <a:lnTo>
                  <a:pt x="658401" y="51435"/>
                </a:lnTo>
                <a:lnTo>
                  <a:pt x="653564" y="44450"/>
                </a:lnTo>
                <a:lnTo>
                  <a:pt x="649069" y="37253"/>
                </a:lnTo>
                <a:lnTo>
                  <a:pt x="643533" y="29915"/>
                </a:lnTo>
                <a:lnTo>
                  <a:pt x="637302" y="22484"/>
                </a:lnTo>
                <a:lnTo>
                  <a:pt x="6172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6915150" y="4046220"/>
            <a:ext cx="319984" cy="182881"/>
          </a:xfrm>
          <a:custGeom>
            <a:avLst/>
            <a:gdLst/>
            <a:ahLst/>
            <a:cxnLst/>
            <a:rect l="0" t="0" r="0" b="0"/>
            <a:pathLst>
              <a:path w="319984" h="182881">
                <a:moveTo>
                  <a:pt x="0" y="0"/>
                </a:moveTo>
                <a:lnTo>
                  <a:pt x="12135" y="6067"/>
                </a:lnTo>
                <a:lnTo>
                  <a:pt x="21480" y="9046"/>
                </a:lnTo>
                <a:lnTo>
                  <a:pt x="31136" y="10370"/>
                </a:lnTo>
                <a:lnTo>
                  <a:pt x="37268" y="10723"/>
                </a:lnTo>
                <a:lnTo>
                  <a:pt x="43894" y="10959"/>
                </a:lnTo>
                <a:lnTo>
                  <a:pt x="79367" y="11336"/>
                </a:lnTo>
                <a:lnTo>
                  <a:pt x="249472" y="11428"/>
                </a:lnTo>
                <a:lnTo>
                  <a:pt x="267914" y="12699"/>
                </a:lnTo>
                <a:lnTo>
                  <a:pt x="282750" y="14816"/>
                </a:lnTo>
                <a:lnTo>
                  <a:pt x="317858" y="22389"/>
                </a:lnTo>
                <a:lnTo>
                  <a:pt x="318585" y="25086"/>
                </a:lnTo>
                <a:lnTo>
                  <a:pt x="319070" y="29423"/>
                </a:lnTo>
                <a:lnTo>
                  <a:pt x="319848" y="42500"/>
                </a:lnTo>
                <a:lnTo>
                  <a:pt x="319954" y="47676"/>
                </a:lnTo>
                <a:lnTo>
                  <a:pt x="319983" y="50833"/>
                </a:lnTo>
                <a:lnTo>
                  <a:pt x="318732" y="55479"/>
                </a:lnTo>
                <a:lnTo>
                  <a:pt x="316628" y="61116"/>
                </a:lnTo>
                <a:lnTo>
                  <a:pt x="313955" y="67414"/>
                </a:lnTo>
                <a:lnTo>
                  <a:pt x="312173" y="72882"/>
                </a:lnTo>
                <a:lnTo>
                  <a:pt x="310986" y="77798"/>
                </a:lnTo>
                <a:lnTo>
                  <a:pt x="310193" y="82345"/>
                </a:lnTo>
                <a:lnTo>
                  <a:pt x="308395" y="86647"/>
                </a:lnTo>
                <a:lnTo>
                  <a:pt x="305927" y="90784"/>
                </a:lnTo>
                <a:lnTo>
                  <a:pt x="303011" y="94813"/>
                </a:lnTo>
                <a:lnTo>
                  <a:pt x="301067" y="101308"/>
                </a:lnTo>
                <a:lnTo>
                  <a:pt x="299771" y="109449"/>
                </a:lnTo>
                <a:lnTo>
                  <a:pt x="298908" y="118685"/>
                </a:lnTo>
                <a:lnTo>
                  <a:pt x="298331" y="128653"/>
                </a:lnTo>
                <a:lnTo>
                  <a:pt x="297691" y="149889"/>
                </a:lnTo>
                <a:lnTo>
                  <a:pt x="297180" y="1828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7189469" y="4389161"/>
            <a:ext cx="234411" cy="228221"/>
          </a:xfrm>
          <a:custGeom>
            <a:avLst/>
            <a:gdLst/>
            <a:ahLst/>
            <a:cxnLst/>
            <a:rect l="0" t="0" r="0" b="0"/>
            <a:pathLst>
              <a:path w="234411" h="228221">
                <a:moveTo>
                  <a:pt x="11431" y="68539"/>
                </a:moveTo>
                <a:lnTo>
                  <a:pt x="17498" y="56403"/>
                </a:lnTo>
                <a:lnTo>
                  <a:pt x="20556" y="52828"/>
                </a:lnTo>
                <a:lnTo>
                  <a:pt x="23864" y="50445"/>
                </a:lnTo>
                <a:lnTo>
                  <a:pt x="27340" y="48856"/>
                </a:lnTo>
                <a:lnTo>
                  <a:pt x="44366" y="40552"/>
                </a:lnTo>
                <a:lnTo>
                  <a:pt x="53708" y="34641"/>
                </a:lnTo>
                <a:lnTo>
                  <a:pt x="65016" y="26890"/>
                </a:lnTo>
                <a:lnTo>
                  <a:pt x="77633" y="17913"/>
                </a:lnTo>
                <a:lnTo>
                  <a:pt x="87316" y="11928"/>
                </a:lnTo>
                <a:lnTo>
                  <a:pt x="95041" y="7938"/>
                </a:lnTo>
                <a:lnTo>
                  <a:pt x="101461" y="5278"/>
                </a:lnTo>
                <a:lnTo>
                  <a:pt x="107011" y="3505"/>
                </a:lnTo>
                <a:lnTo>
                  <a:pt x="111981" y="2323"/>
                </a:lnTo>
                <a:lnTo>
                  <a:pt x="116564" y="1535"/>
                </a:lnTo>
                <a:lnTo>
                  <a:pt x="120890" y="1009"/>
                </a:lnTo>
                <a:lnTo>
                  <a:pt x="125043" y="659"/>
                </a:lnTo>
                <a:lnTo>
                  <a:pt x="129082" y="426"/>
                </a:lnTo>
                <a:lnTo>
                  <a:pt x="136957" y="166"/>
                </a:lnTo>
                <a:lnTo>
                  <a:pt x="152361" y="0"/>
                </a:lnTo>
                <a:lnTo>
                  <a:pt x="154914" y="1256"/>
                </a:lnTo>
                <a:lnTo>
                  <a:pt x="156616" y="3363"/>
                </a:lnTo>
                <a:lnTo>
                  <a:pt x="159348" y="9803"/>
                </a:lnTo>
                <a:lnTo>
                  <a:pt x="159572" y="12871"/>
                </a:lnTo>
                <a:lnTo>
                  <a:pt x="159722" y="17457"/>
                </a:lnTo>
                <a:lnTo>
                  <a:pt x="159821" y="23054"/>
                </a:lnTo>
                <a:lnTo>
                  <a:pt x="158618" y="29325"/>
                </a:lnTo>
                <a:lnTo>
                  <a:pt x="156546" y="36047"/>
                </a:lnTo>
                <a:lnTo>
                  <a:pt x="153894" y="43067"/>
                </a:lnTo>
                <a:lnTo>
                  <a:pt x="150855" y="50288"/>
                </a:lnTo>
                <a:lnTo>
                  <a:pt x="147561" y="57641"/>
                </a:lnTo>
                <a:lnTo>
                  <a:pt x="144094" y="65084"/>
                </a:lnTo>
                <a:lnTo>
                  <a:pt x="139243" y="72585"/>
                </a:lnTo>
                <a:lnTo>
                  <a:pt x="133469" y="80127"/>
                </a:lnTo>
                <a:lnTo>
                  <a:pt x="127080" y="87694"/>
                </a:lnTo>
                <a:lnTo>
                  <a:pt x="121549" y="94009"/>
                </a:lnTo>
                <a:lnTo>
                  <a:pt x="110239" y="106424"/>
                </a:lnTo>
                <a:lnTo>
                  <a:pt x="110323" y="106495"/>
                </a:lnTo>
                <a:lnTo>
                  <a:pt x="117338" y="99764"/>
                </a:lnTo>
                <a:lnTo>
                  <a:pt x="120135" y="96975"/>
                </a:lnTo>
                <a:lnTo>
                  <a:pt x="123271" y="95116"/>
                </a:lnTo>
                <a:lnTo>
                  <a:pt x="130140" y="93051"/>
                </a:lnTo>
                <a:lnTo>
                  <a:pt x="137427" y="88746"/>
                </a:lnTo>
                <a:lnTo>
                  <a:pt x="141148" y="85820"/>
                </a:lnTo>
                <a:lnTo>
                  <a:pt x="147439" y="83869"/>
                </a:lnTo>
                <a:lnTo>
                  <a:pt x="155443" y="82569"/>
                </a:lnTo>
                <a:lnTo>
                  <a:pt x="164589" y="81702"/>
                </a:lnTo>
                <a:lnTo>
                  <a:pt x="171956" y="81124"/>
                </a:lnTo>
                <a:lnTo>
                  <a:pt x="178137" y="80739"/>
                </a:lnTo>
                <a:lnTo>
                  <a:pt x="188393" y="80311"/>
                </a:lnTo>
                <a:lnTo>
                  <a:pt x="197184" y="80120"/>
                </a:lnTo>
                <a:lnTo>
                  <a:pt x="202576" y="81340"/>
                </a:lnTo>
                <a:lnTo>
                  <a:pt x="208711" y="83423"/>
                </a:lnTo>
                <a:lnTo>
                  <a:pt x="215341" y="86081"/>
                </a:lnTo>
                <a:lnTo>
                  <a:pt x="219760" y="89124"/>
                </a:lnTo>
                <a:lnTo>
                  <a:pt x="222708" y="92422"/>
                </a:lnTo>
                <a:lnTo>
                  <a:pt x="224672" y="95891"/>
                </a:lnTo>
                <a:lnTo>
                  <a:pt x="230241" y="106518"/>
                </a:lnTo>
                <a:lnTo>
                  <a:pt x="233504" y="112908"/>
                </a:lnTo>
                <a:lnTo>
                  <a:pt x="234410" y="120978"/>
                </a:lnTo>
                <a:lnTo>
                  <a:pt x="233743" y="130168"/>
                </a:lnTo>
                <a:lnTo>
                  <a:pt x="232029" y="140105"/>
                </a:lnTo>
                <a:lnTo>
                  <a:pt x="230886" y="148000"/>
                </a:lnTo>
                <a:lnTo>
                  <a:pt x="230124" y="154532"/>
                </a:lnTo>
                <a:lnTo>
                  <a:pt x="229616" y="160158"/>
                </a:lnTo>
                <a:lnTo>
                  <a:pt x="228007" y="165178"/>
                </a:lnTo>
                <a:lnTo>
                  <a:pt x="225665" y="169795"/>
                </a:lnTo>
                <a:lnTo>
                  <a:pt x="222834" y="174143"/>
                </a:lnTo>
                <a:lnTo>
                  <a:pt x="218406" y="178311"/>
                </a:lnTo>
                <a:lnTo>
                  <a:pt x="212914" y="182361"/>
                </a:lnTo>
                <a:lnTo>
                  <a:pt x="206713" y="186330"/>
                </a:lnTo>
                <a:lnTo>
                  <a:pt x="201308" y="190246"/>
                </a:lnTo>
                <a:lnTo>
                  <a:pt x="196436" y="194127"/>
                </a:lnTo>
                <a:lnTo>
                  <a:pt x="191918" y="197984"/>
                </a:lnTo>
                <a:lnTo>
                  <a:pt x="183825" y="203095"/>
                </a:lnTo>
                <a:lnTo>
                  <a:pt x="173350" y="209043"/>
                </a:lnTo>
                <a:lnTo>
                  <a:pt x="161287" y="215548"/>
                </a:lnTo>
                <a:lnTo>
                  <a:pt x="150705" y="219885"/>
                </a:lnTo>
                <a:lnTo>
                  <a:pt x="141110" y="222776"/>
                </a:lnTo>
                <a:lnTo>
                  <a:pt x="132174" y="224704"/>
                </a:lnTo>
                <a:lnTo>
                  <a:pt x="124945" y="225989"/>
                </a:lnTo>
                <a:lnTo>
                  <a:pt x="118857" y="226846"/>
                </a:lnTo>
                <a:lnTo>
                  <a:pt x="113529" y="227416"/>
                </a:lnTo>
                <a:lnTo>
                  <a:pt x="107435" y="227797"/>
                </a:lnTo>
                <a:lnTo>
                  <a:pt x="93893" y="228220"/>
                </a:lnTo>
                <a:lnTo>
                  <a:pt x="84185" y="225793"/>
                </a:lnTo>
                <a:lnTo>
                  <a:pt x="72634" y="221635"/>
                </a:lnTo>
                <a:lnTo>
                  <a:pt x="59852" y="216323"/>
                </a:lnTo>
                <a:lnTo>
                  <a:pt x="48792" y="212781"/>
                </a:lnTo>
                <a:lnTo>
                  <a:pt x="38878" y="210420"/>
                </a:lnTo>
                <a:lnTo>
                  <a:pt x="0" y="2056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6663875" y="3670618"/>
            <a:ext cx="136976" cy="133742"/>
          </a:xfrm>
          <a:custGeom>
            <a:avLst/>
            <a:gdLst/>
            <a:ahLst/>
            <a:cxnLst/>
            <a:rect l="0" t="0" r="0" b="0"/>
            <a:pathLst>
              <a:path w="136976" h="133742">
                <a:moveTo>
                  <a:pt x="34105" y="9841"/>
                </a:moveTo>
                <a:lnTo>
                  <a:pt x="34105" y="0"/>
                </a:lnTo>
                <a:lnTo>
                  <a:pt x="34105" y="4950"/>
                </a:lnTo>
                <a:lnTo>
                  <a:pt x="35375" y="7850"/>
                </a:lnTo>
                <a:lnTo>
                  <a:pt x="37491" y="11054"/>
                </a:lnTo>
                <a:lnTo>
                  <a:pt x="40173" y="14460"/>
                </a:lnTo>
                <a:lnTo>
                  <a:pt x="41960" y="18000"/>
                </a:lnTo>
                <a:lnTo>
                  <a:pt x="43152" y="21631"/>
                </a:lnTo>
                <a:lnTo>
                  <a:pt x="43946" y="25321"/>
                </a:lnTo>
                <a:lnTo>
                  <a:pt x="43205" y="31591"/>
                </a:lnTo>
                <a:lnTo>
                  <a:pt x="41442" y="39581"/>
                </a:lnTo>
                <a:lnTo>
                  <a:pt x="38996" y="48718"/>
                </a:lnTo>
                <a:lnTo>
                  <a:pt x="36095" y="56079"/>
                </a:lnTo>
                <a:lnTo>
                  <a:pt x="32892" y="62257"/>
                </a:lnTo>
                <a:lnTo>
                  <a:pt x="29486" y="67645"/>
                </a:lnTo>
                <a:lnTo>
                  <a:pt x="27216" y="72507"/>
                </a:lnTo>
                <a:lnTo>
                  <a:pt x="25702" y="77019"/>
                </a:lnTo>
                <a:lnTo>
                  <a:pt x="24693" y="81296"/>
                </a:lnTo>
                <a:lnTo>
                  <a:pt x="22750" y="86688"/>
                </a:lnTo>
                <a:lnTo>
                  <a:pt x="20185" y="92822"/>
                </a:lnTo>
                <a:lnTo>
                  <a:pt x="17204" y="99452"/>
                </a:lnTo>
                <a:lnTo>
                  <a:pt x="13948" y="105142"/>
                </a:lnTo>
                <a:lnTo>
                  <a:pt x="10507" y="110205"/>
                </a:lnTo>
                <a:lnTo>
                  <a:pt x="1927" y="121388"/>
                </a:lnTo>
                <a:lnTo>
                  <a:pt x="1222" y="123576"/>
                </a:lnTo>
                <a:lnTo>
                  <a:pt x="753" y="126305"/>
                </a:lnTo>
                <a:lnTo>
                  <a:pt x="0" y="133741"/>
                </a:lnTo>
                <a:lnTo>
                  <a:pt x="1208" y="133081"/>
                </a:lnTo>
                <a:lnTo>
                  <a:pt x="3283" y="131371"/>
                </a:lnTo>
                <a:lnTo>
                  <a:pt x="5937" y="128961"/>
                </a:lnTo>
                <a:lnTo>
                  <a:pt x="8976" y="127355"/>
                </a:lnTo>
                <a:lnTo>
                  <a:pt x="12272" y="126284"/>
                </a:lnTo>
                <a:lnTo>
                  <a:pt x="15740" y="125570"/>
                </a:lnTo>
                <a:lnTo>
                  <a:pt x="21861" y="125094"/>
                </a:lnTo>
                <a:lnTo>
                  <a:pt x="29752" y="124776"/>
                </a:lnTo>
                <a:lnTo>
                  <a:pt x="38823" y="124565"/>
                </a:lnTo>
                <a:lnTo>
                  <a:pt x="46140" y="123153"/>
                </a:lnTo>
                <a:lnTo>
                  <a:pt x="52288" y="120943"/>
                </a:lnTo>
                <a:lnTo>
                  <a:pt x="57657" y="118199"/>
                </a:lnTo>
                <a:lnTo>
                  <a:pt x="63776" y="116370"/>
                </a:lnTo>
                <a:lnTo>
                  <a:pt x="70396" y="115150"/>
                </a:lnTo>
                <a:lnTo>
                  <a:pt x="77349" y="114337"/>
                </a:lnTo>
                <a:lnTo>
                  <a:pt x="85794" y="113795"/>
                </a:lnTo>
                <a:lnTo>
                  <a:pt x="95234" y="113434"/>
                </a:lnTo>
                <a:lnTo>
                  <a:pt x="136975" y="1241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6771405" y="3696734"/>
            <a:ext cx="28962" cy="269476"/>
          </a:xfrm>
          <a:custGeom>
            <a:avLst/>
            <a:gdLst/>
            <a:ahLst/>
            <a:cxnLst/>
            <a:rect l="0" t="0" r="0" b="0"/>
            <a:pathLst>
              <a:path w="28962" h="269476">
                <a:moveTo>
                  <a:pt x="6585" y="6586"/>
                </a:moveTo>
                <a:lnTo>
                  <a:pt x="0" y="0"/>
                </a:lnTo>
                <a:lnTo>
                  <a:pt x="5467" y="5467"/>
                </a:lnTo>
                <a:lnTo>
                  <a:pt x="6088" y="9475"/>
                </a:lnTo>
                <a:lnTo>
                  <a:pt x="6364" y="15490"/>
                </a:lnTo>
                <a:lnTo>
                  <a:pt x="6487" y="22396"/>
                </a:lnTo>
                <a:lnTo>
                  <a:pt x="7789" y="26016"/>
                </a:lnTo>
                <a:lnTo>
                  <a:pt x="9928" y="29699"/>
                </a:lnTo>
                <a:lnTo>
                  <a:pt x="12623" y="33424"/>
                </a:lnTo>
                <a:lnTo>
                  <a:pt x="14421" y="38448"/>
                </a:lnTo>
                <a:lnTo>
                  <a:pt x="15618" y="44338"/>
                </a:lnTo>
                <a:lnTo>
                  <a:pt x="16417" y="50803"/>
                </a:lnTo>
                <a:lnTo>
                  <a:pt x="16950" y="56384"/>
                </a:lnTo>
                <a:lnTo>
                  <a:pt x="17304" y="61374"/>
                </a:lnTo>
                <a:lnTo>
                  <a:pt x="17541" y="65971"/>
                </a:lnTo>
                <a:lnTo>
                  <a:pt x="18969" y="75386"/>
                </a:lnTo>
                <a:lnTo>
                  <a:pt x="23943" y="102780"/>
                </a:lnTo>
                <a:lnTo>
                  <a:pt x="25777" y="122785"/>
                </a:lnTo>
                <a:lnTo>
                  <a:pt x="26999" y="146282"/>
                </a:lnTo>
                <a:lnTo>
                  <a:pt x="28961" y="220588"/>
                </a:lnTo>
                <a:lnTo>
                  <a:pt x="27852" y="229263"/>
                </a:lnTo>
                <a:lnTo>
                  <a:pt x="25843" y="235048"/>
                </a:lnTo>
                <a:lnTo>
                  <a:pt x="23233" y="238904"/>
                </a:lnTo>
                <a:lnTo>
                  <a:pt x="21494" y="242744"/>
                </a:lnTo>
                <a:lnTo>
                  <a:pt x="20334" y="246574"/>
                </a:lnTo>
                <a:lnTo>
                  <a:pt x="18702" y="254646"/>
                </a:lnTo>
                <a:lnTo>
                  <a:pt x="18014" y="2694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7406640" y="3360420"/>
            <a:ext cx="251461" cy="182881"/>
          </a:xfrm>
          <a:custGeom>
            <a:avLst/>
            <a:gdLst/>
            <a:ahLst/>
            <a:cxnLst/>
            <a:rect l="0" t="0" r="0" b="0"/>
            <a:pathLst>
              <a:path w="251461" h="182881">
                <a:moveTo>
                  <a:pt x="0" y="0"/>
                </a:moveTo>
                <a:lnTo>
                  <a:pt x="38587" y="38588"/>
                </a:lnTo>
                <a:lnTo>
                  <a:pt x="47315" y="46045"/>
                </a:lnTo>
                <a:lnTo>
                  <a:pt x="73945" y="67878"/>
                </a:lnTo>
                <a:lnTo>
                  <a:pt x="84856" y="75731"/>
                </a:lnTo>
                <a:lnTo>
                  <a:pt x="93401" y="80968"/>
                </a:lnTo>
                <a:lnTo>
                  <a:pt x="100367" y="84458"/>
                </a:lnTo>
                <a:lnTo>
                  <a:pt x="106282" y="88055"/>
                </a:lnTo>
                <a:lnTo>
                  <a:pt x="111494" y="91723"/>
                </a:lnTo>
                <a:lnTo>
                  <a:pt x="116240" y="95439"/>
                </a:lnTo>
                <a:lnTo>
                  <a:pt x="120672" y="99185"/>
                </a:lnTo>
                <a:lnTo>
                  <a:pt x="124898" y="102953"/>
                </a:lnTo>
                <a:lnTo>
                  <a:pt x="132980" y="110527"/>
                </a:lnTo>
                <a:lnTo>
                  <a:pt x="140805" y="118126"/>
                </a:lnTo>
                <a:lnTo>
                  <a:pt x="144670" y="120660"/>
                </a:lnTo>
                <a:lnTo>
                  <a:pt x="152350" y="123477"/>
                </a:lnTo>
                <a:lnTo>
                  <a:pt x="159998" y="128115"/>
                </a:lnTo>
                <a:lnTo>
                  <a:pt x="163815" y="131130"/>
                </a:lnTo>
                <a:lnTo>
                  <a:pt x="167630" y="134410"/>
                </a:lnTo>
                <a:lnTo>
                  <a:pt x="171443" y="137866"/>
                </a:lnTo>
                <a:lnTo>
                  <a:pt x="175255" y="141441"/>
                </a:lnTo>
                <a:lnTo>
                  <a:pt x="181607" y="145093"/>
                </a:lnTo>
                <a:lnTo>
                  <a:pt x="189652" y="148799"/>
                </a:lnTo>
                <a:lnTo>
                  <a:pt x="211734" y="157803"/>
                </a:lnTo>
                <a:lnTo>
                  <a:pt x="216086" y="161082"/>
                </a:lnTo>
                <a:lnTo>
                  <a:pt x="221526" y="165808"/>
                </a:lnTo>
                <a:lnTo>
                  <a:pt x="236374" y="179507"/>
                </a:lnTo>
                <a:lnTo>
                  <a:pt x="238863" y="180631"/>
                </a:lnTo>
                <a:lnTo>
                  <a:pt x="241792" y="181380"/>
                </a:lnTo>
                <a:lnTo>
                  <a:pt x="251460" y="1828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7440930" y="3337559"/>
            <a:ext cx="125730" cy="240031"/>
          </a:xfrm>
          <a:custGeom>
            <a:avLst/>
            <a:gdLst/>
            <a:ahLst/>
            <a:cxnLst/>
            <a:rect l="0" t="0" r="0" b="0"/>
            <a:pathLst>
              <a:path w="125730" h="240031">
                <a:moveTo>
                  <a:pt x="125729" y="0"/>
                </a:moveTo>
                <a:lnTo>
                  <a:pt x="119662" y="6069"/>
                </a:lnTo>
                <a:lnTo>
                  <a:pt x="116604" y="10396"/>
                </a:lnTo>
                <a:lnTo>
                  <a:pt x="113296" y="15821"/>
                </a:lnTo>
                <a:lnTo>
                  <a:pt x="109820" y="21977"/>
                </a:lnTo>
                <a:lnTo>
                  <a:pt x="106234" y="27352"/>
                </a:lnTo>
                <a:lnTo>
                  <a:pt x="102572" y="32205"/>
                </a:lnTo>
                <a:lnTo>
                  <a:pt x="98861" y="36710"/>
                </a:lnTo>
                <a:lnTo>
                  <a:pt x="96388" y="40984"/>
                </a:lnTo>
                <a:lnTo>
                  <a:pt x="94738" y="45102"/>
                </a:lnTo>
                <a:lnTo>
                  <a:pt x="93638" y="49119"/>
                </a:lnTo>
                <a:lnTo>
                  <a:pt x="91635" y="54336"/>
                </a:lnTo>
                <a:lnTo>
                  <a:pt x="89031" y="60354"/>
                </a:lnTo>
                <a:lnTo>
                  <a:pt x="86024" y="66906"/>
                </a:lnTo>
                <a:lnTo>
                  <a:pt x="84019" y="72544"/>
                </a:lnTo>
                <a:lnTo>
                  <a:pt x="82682" y="77573"/>
                </a:lnTo>
                <a:lnTo>
                  <a:pt x="81791" y="82195"/>
                </a:lnTo>
                <a:lnTo>
                  <a:pt x="76118" y="95437"/>
                </a:lnTo>
                <a:lnTo>
                  <a:pt x="56266" y="137244"/>
                </a:lnTo>
                <a:lnTo>
                  <a:pt x="47671" y="153726"/>
                </a:lnTo>
                <a:lnTo>
                  <a:pt x="40671" y="165984"/>
                </a:lnTo>
                <a:lnTo>
                  <a:pt x="34734" y="175426"/>
                </a:lnTo>
                <a:lnTo>
                  <a:pt x="29506" y="184261"/>
                </a:lnTo>
                <a:lnTo>
                  <a:pt x="24750" y="192691"/>
                </a:lnTo>
                <a:lnTo>
                  <a:pt x="14061" y="212335"/>
                </a:lnTo>
                <a:lnTo>
                  <a:pt x="12599" y="218408"/>
                </a:lnTo>
                <a:lnTo>
                  <a:pt x="12209" y="221805"/>
                </a:lnTo>
                <a:lnTo>
                  <a:pt x="10680" y="225340"/>
                </a:lnTo>
                <a:lnTo>
                  <a:pt x="8389" y="228967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7648258" y="3326129"/>
            <a:ext cx="32702" cy="262892"/>
          </a:xfrm>
          <a:custGeom>
            <a:avLst/>
            <a:gdLst/>
            <a:ahLst/>
            <a:cxnLst/>
            <a:rect l="0" t="0" r="0" b="0"/>
            <a:pathLst>
              <a:path w="32702" h="262892">
                <a:moveTo>
                  <a:pt x="9842" y="0"/>
                </a:moveTo>
                <a:lnTo>
                  <a:pt x="9842" y="18204"/>
                </a:lnTo>
                <a:lnTo>
                  <a:pt x="8572" y="26106"/>
                </a:lnTo>
                <a:lnTo>
                  <a:pt x="6455" y="33914"/>
                </a:lnTo>
                <a:lnTo>
                  <a:pt x="3774" y="41660"/>
                </a:lnTo>
                <a:lnTo>
                  <a:pt x="1986" y="49363"/>
                </a:lnTo>
                <a:lnTo>
                  <a:pt x="795" y="57039"/>
                </a:lnTo>
                <a:lnTo>
                  <a:pt x="0" y="64696"/>
                </a:lnTo>
                <a:lnTo>
                  <a:pt x="741" y="74881"/>
                </a:lnTo>
                <a:lnTo>
                  <a:pt x="2505" y="86751"/>
                </a:lnTo>
                <a:lnTo>
                  <a:pt x="4950" y="99744"/>
                </a:lnTo>
                <a:lnTo>
                  <a:pt x="6580" y="110946"/>
                </a:lnTo>
                <a:lnTo>
                  <a:pt x="7667" y="120954"/>
                </a:lnTo>
                <a:lnTo>
                  <a:pt x="8392" y="130166"/>
                </a:lnTo>
                <a:lnTo>
                  <a:pt x="8875" y="140118"/>
                </a:lnTo>
                <a:lnTo>
                  <a:pt x="9411" y="161335"/>
                </a:lnTo>
                <a:lnTo>
                  <a:pt x="10825" y="173597"/>
                </a:lnTo>
                <a:lnTo>
                  <a:pt x="13037" y="186851"/>
                </a:lnTo>
                <a:lnTo>
                  <a:pt x="15782" y="200768"/>
                </a:lnTo>
                <a:lnTo>
                  <a:pt x="17612" y="211315"/>
                </a:lnTo>
                <a:lnTo>
                  <a:pt x="18832" y="219617"/>
                </a:lnTo>
                <a:lnTo>
                  <a:pt x="19646" y="226422"/>
                </a:lnTo>
                <a:lnTo>
                  <a:pt x="20187" y="232228"/>
                </a:lnTo>
                <a:lnTo>
                  <a:pt x="20549" y="237368"/>
                </a:lnTo>
                <a:lnTo>
                  <a:pt x="21129" y="248677"/>
                </a:lnTo>
                <a:lnTo>
                  <a:pt x="21229" y="256703"/>
                </a:lnTo>
                <a:lnTo>
                  <a:pt x="22513" y="258766"/>
                </a:lnTo>
                <a:lnTo>
                  <a:pt x="24640" y="260141"/>
                </a:lnTo>
                <a:lnTo>
                  <a:pt x="32701" y="2628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7589519" y="3304871"/>
            <a:ext cx="262632" cy="227000"/>
          </a:xfrm>
          <a:custGeom>
            <a:avLst/>
            <a:gdLst/>
            <a:ahLst/>
            <a:cxnLst/>
            <a:rect l="0" t="0" r="0" b="0"/>
            <a:pathLst>
              <a:path w="262632" h="227000">
                <a:moveTo>
                  <a:pt x="0" y="21258"/>
                </a:moveTo>
                <a:lnTo>
                  <a:pt x="12137" y="15191"/>
                </a:lnTo>
                <a:lnTo>
                  <a:pt x="16981" y="13403"/>
                </a:lnTo>
                <a:lnTo>
                  <a:pt x="21480" y="12212"/>
                </a:lnTo>
                <a:lnTo>
                  <a:pt x="25751" y="11417"/>
                </a:lnTo>
                <a:lnTo>
                  <a:pt x="32408" y="10888"/>
                </a:lnTo>
                <a:lnTo>
                  <a:pt x="40655" y="10534"/>
                </a:lnTo>
                <a:lnTo>
                  <a:pt x="67080" y="10038"/>
                </a:lnTo>
                <a:lnTo>
                  <a:pt x="75200" y="9968"/>
                </a:lnTo>
                <a:lnTo>
                  <a:pt x="85693" y="8651"/>
                </a:lnTo>
                <a:lnTo>
                  <a:pt x="97769" y="6504"/>
                </a:lnTo>
                <a:lnTo>
                  <a:pt x="110900" y="3802"/>
                </a:lnTo>
                <a:lnTo>
                  <a:pt x="124734" y="2001"/>
                </a:lnTo>
                <a:lnTo>
                  <a:pt x="139036" y="800"/>
                </a:lnTo>
                <a:lnTo>
                  <a:pt x="153651" y="0"/>
                </a:lnTo>
                <a:lnTo>
                  <a:pt x="165934" y="736"/>
                </a:lnTo>
                <a:lnTo>
                  <a:pt x="176663" y="2497"/>
                </a:lnTo>
                <a:lnTo>
                  <a:pt x="186355" y="4941"/>
                </a:lnTo>
                <a:lnTo>
                  <a:pt x="195356" y="7840"/>
                </a:lnTo>
                <a:lnTo>
                  <a:pt x="203898" y="11043"/>
                </a:lnTo>
                <a:lnTo>
                  <a:pt x="212132" y="14448"/>
                </a:lnTo>
                <a:lnTo>
                  <a:pt x="220162" y="16718"/>
                </a:lnTo>
                <a:lnTo>
                  <a:pt x="228054" y="18232"/>
                </a:lnTo>
                <a:lnTo>
                  <a:pt x="235856" y="19240"/>
                </a:lnTo>
                <a:lnTo>
                  <a:pt x="242328" y="22453"/>
                </a:lnTo>
                <a:lnTo>
                  <a:pt x="247912" y="27135"/>
                </a:lnTo>
                <a:lnTo>
                  <a:pt x="252905" y="32796"/>
                </a:lnTo>
                <a:lnTo>
                  <a:pt x="256233" y="37840"/>
                </a:lnTo>
                <a:lnTo>
                  <a:pt x="258453" y="42473"/>
                </a:lnTo>
                <a:lnTo>
                  <a:pt x="259932" y="46832"/>
                </a:lnTo>
                <a:lnTo>
                  <a:pt x="260918" y="51007"/>
                </a:lnTo>
                <a:lnTo>
                  <a:pt x="261576" y="55061"/>
                </a:lnTo>
                <a:lnTo>
                  <a:pt x="262014" y="59033"/>
                </a:lnTo>
                <a:lnTo>
                  <a:pt x="262307" y="62952"/>
                </a:lnTo>
                <a:lnTo>
                  <a:pt x="262501" y="66834"/>
                </a:lnTo>
                <a:lnTo>
                  <a:pt x="262631" y="70692"/>
                </a:lnTo>
                <a:lnTo>
                  <a:pt x="261448" y="75804"/>
                </a:lnTo>
                <a:lnTo>
                  <a:pt x="259388" y="81752"/>
                </a:lnTo>
                <a:lnTo>
                  <a:pt x="256746" y="88258"/>
                </a:lnTo>
                <a:lnTo>
                  <a:pt x="251174" y="96405"/>
                </a:lnTo>
                <a:lnTo>
                  <a:pt x="243650" y="105646"/>
                </a:lnTo>
                <a:lnTo>
                  <a:pt x="234823" y="115617"/>
                </a:lnTo>
                <a:lnTo>
                  <a:pt x="211469" y="140242"/>
                </a:lnTo>
                <a:lnTo>
                  <a:pt x="198130" y="153921"/>
                </a:lnTo>
                <a:lnTo>
                  <a:pt x="186697" y="164310"/>
                </a:lnTo>
                <a:lnTo>
                  <a:pt x="176534" y="172507"/>
                </a:lnTo>
                <a:lnTo>
                  <a:pt x="167220" y="179240"/>
                </a:lnTo>
                <a:lnTo>
                  <a:pt x="159740" y="185000"/>
                </a:lnTo>
                <a:lnTo>
                  <a:pt x="153484" y="190109"/>
                </a:lnTo>
                <a:lnTo>
                  <a:pt x="148043" y="194785"/>
                </a:lnTo>
                <a:lnTo>
                  <a:pt x="143146" y="199174"/>
                </a:lnTo>
                <a:lnTo>
                  <a:pt x="134317" y="207435"/>
                </a:lnTo>
                <a:lnTo>
                  <a:pt x="130184" y="210146"/>
                </a:lnTo>
                <a:lnTo>
                  <a:pt x="122207" y="213158"/>
                </a:lnTo>
                <a:lnTo>
                  <a:pt x="114428" y="214497"/>
                </a:lnTo>
                <a:lnTo>
                  <a:pt x="110575" y="214854"/>
                </a:lnTo>
                <a:lnTo>
                  <a:pt x="106736" y="216362"/>
                </a:lnTo>
                <a:lnTo>
                  <a:pt x="102908" y="218637"/>
                </a:lnTo>
                <a:lnTo>
                  <a:pt x="91440" y="22699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7349490" y="3228197"/>
            <a:ext cx="468630" cy="17923"/>
          </a:xfrm>
          <a:custGeom>
            <a:avLst/>
            <a:gdLst/>
            <a:ahLst/>
            <a:cxnLst/>
            <a:rect l="0" t="0" r="0" b="0"/>
            <a:pathLst>
              <a:path w="468630" h="17923">
                <a:moveTo>
                  <a:pt x="0" y="17922"/>
                </a:moveTo>
                <a:lnTo>
                  <a:pt x="169175" y="17922"/>
                </a:lnTo>
                <a:lnTo>
                  <a:pt x="183903" y="16652"/>
                </a:lnTo>
                <a:lnTo>
                  <a:pt x="196262" y="14536"/>
                </a:lnTo>
                <a:lnTo>
                  <a:pt x="207041" y="11855"/>
                </a:lnTo>
                <a:lnTo>
                  <a:pt x="224387" y="10067"/>
                </a:lnTo>
                <a:lnTo>
                  <a:pt x="246111" y="8875"/>
                </a:lnTo>
                <a:lnTo>
                  <a:pt x="317572" y="6963"/>
                </a:lnTo>
                <a:lnTo>
                  <a:pt x="331094" y="5536"/>
                </a:lnTo>
                <a:lnTo>
                  <a:pt x="345189" y="3315"/>
                </a:lnTo>
                <a:lnTo>
                  <a:pt x="359666" y="564"/>
                </a:lnTo>
                <a:lnTo>
                  <a:pt x="375667" y="0"/>
                </a:lnTo>
                <a:lnTo>
                  <a:pt x="392684" y="894"/>
                </a:lnTo>
                <a:lnTo>
                  <a:pt x="423447" y="4004"/>
                </a:lnTo>
                <a:lnTo>
                  <a:pt x="433427" y="4834"/>
                </a:lnTo>
                <a:lnTo>
                  <a:pt x="468629" y="179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7589519" y="4091939"/>
            <a:ext cx="68091" cy="119458"/>
          </a:xfrm>
          <a:custGeom>
            <a:avLst/>
            <a:gdLst/>
            <a:ahLst/>
            <a:cxnLst/>
            <a:rect l="0" t="0" r="0" b="0"/>
            <a:pathLst>
              <a:path w="68091" h="119458">
                <a:moveTo>
                  <a:pt x="0" y="0"/>
                </a:moveTo>
                <a:lnTo>
                  <a:pt x="15909" y="15909"/>
                </a:lnTo>
                <a:lnTo>
                  <a:pt x="18227" y="19496"/>
                </a:lnTo>
                <a:lnTo>
                  <a:pt x="19771" y="23158"/>
                </a:lnTo>
                <a:lnTo>
                  <a:pt x="20801" y="26869"/>
                </a:lnTo>
                <a:lnTo>
                  <a:pt x="21487" y="30612"/>
                </a:lnTo>
                <a:lnTo>
                  <a:pt x="21945" y="34379"/>
                </a:lnTo>
                <a:lnTo>
                  <a:pt x="22250" y="38159"/>
                </a:lnTo>
                <a:lnTo>
                  <a:pt x="24994" y="44489"/>
                </a:lnTo>
                <a:lnTo>
                  <a:pt x="29362" y="52520"/>
                </a:lnTo>
                <a:lnTo>
                  <a:pt x="34815" y="61684"/>
                </a:lnTo>
                <a:lnTo>
                  <a:pt x="39720" y="69062"/>
                </a:lnTo>
                <a:lnTo>
                  <a:pt x="44260" y="75252"/>
                </a:lnTo>
                <a:lnTo>
                  <a:pt x="54604" y="88243"/>
                </a:lnTo>
                <a:lnTo>
                  <a:pt x="55453" y="90578"/>
                </a:lnTo>
                <a:lnTo>
                  <a:pt x="56018" y="93406"/>
                </a:lnTo>
                <a:lnTo>
                  <a:pt x="56396" y="96561"/>
                </a:lnTo>
                <a:lnTo>
                  <a:pt x="57918" y="99934"/>
                </a:lnTo>
                <a:lnTo>
                  <a:pt x="60202" y="103453"/>
                </a:lnTo>
                <a:lnTo>
                  <a:pt x="62995" y="107069"/>
                </a:lnTo>
                <a:lnTo>
                  <a:pt x="64857" y="110749"/>
                </a:lnTo>
                <a:lnTo>
                  <a:pt x="66098" y="114473"/>
                </a:lnTo>
                <a:lnTo>
                  <a:pt x="66926" y="118226"/>
                </a:lnTo>
                <a:lnTo>
                  <a:pt x="67477" y="119457"/>
                </a:lnTo>
                <a:lnTo>
                  <a:pt x="67845" y="119009"/>
                </a:lnTo>
                <a:lnTo>
                  <a:pt x="68090" y="117439"/>
                </a:lnTo>
                <a:lnTo>
                  <a:pt x="66984" y="115123"/>
                </a:lnTo>
                <a:lnTo>
                  <a:pt x="64976" y="112309"/>
                </a:lnTo>
                <a:lnTo>
                  <a:pt x="62367" y="109163"/>
                </a:lnTo>
                <a:lnTo>
                  <a:pt x="60628" y="105795"/>
                </a:lnTo>
                <a:lnTo>
                  <a:pt x="59469" y="102280"/>
                </a:lnTo>
                <a:lnTo>
                  <a:pt x="58697" y="98667"/>
                </a:lnTo>
                <a:lnTo>
                  <a:pt x="56911" y="94988"/>
                </a:lnTo>
                <a:lnTo>
                  <a:pt x="54450" y="91266"/>
                </a:lnTo>
                <a:lnTo>
                  <a:pt x="51540" y="87514"/>
                </a:lnTo>
                <a:lnTo>
                  <a:pt x="48331" y="83743"/>
                </a:lnTo>
                <a:lnTo>
                  <a:pt x="44921" y="79959"/>
                </a:lnTo>
                <a:lnTo>
                  <a:pt x="41377" y="76166"/>
                </a:lnTo>
                <a:lnTo>
                  <a:pt x="39015" y="71097"/>
                </a:lnTo>
                <a:lnTo>
                  <a:pt x="37441" y="65178"/>
                </a:lnTo>
                <a:lnTo>
                  <a:pt x="36390" y="58692"/>
                </a:lnTo>
                <a:lnTo>
                  <a:pt x="34420" y="51828"/>
                </a:lnTo>
                <a:lnTo>
                  <a:pt x="31837" y="44712"/>
                </a:lnTo>
                <a:lnTo>
                  <a:pt x="28845" y="37428"/>
                </a:lnTo>
                <a:lnTo>
                  <a:pt x="26850" y="31303"/>
                </a:lnTo>
                <a:lnTo>
                  <a:pt x="25520" y="25948"/>
                </a:lnTo>
                <a:lnTo>
                  <a:pt x="228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7956868" y="3316280"/>
            <a:ext cx="215583" cy="9850"/>
          </a:xfrm>
          <a:custGeom>
            <a:avLst/>
            <a:gdLst/>
            <a:ahLst/>
            <a:cxnLst/>
            <a:rect l="0" t="0" r="0" b="0"/>
            <a:pathLst>
              <a:path w="215583" h="9850">
                <a:moveTo>
                  <a:pt x="9841" y="9849"/>
                </a:moveTo>
                <a:lnTo>
                  <a:pt x="3774" y="3782"/>
                </a:lnTo>
                <a:lnTo>
                  <a:pt x="1986" y="3264"/>
                </a:lnTo>
                <a:lnTo>
                  <a:pt x="795" y="4189"/>
                </a:lnTo>
                <a:lnTo>
                  <a:pt x="0" y="6076"/>
                </a:lnTo>
                <a:lnTo>
                  <a:pt x="741" y="7334"/>
                </a:lnTo>
                <a:lnTo>
                  <a:pt x="2505" y="8172"/>
                </a:lnTo>
                <a:lnTo>
                  <a:pt x="8392" y="9518"/>
                </a:lnTo>
                <a:lnTo>
                  <a:pt x="57954" y="9751"/>
                </a:lnTo>
                <a:lnTo>
                  <a:pt x="81287" y="8514"/>
                </a:lnTo>
                <a:lnTo>
                  <a:pt x="105732" y="6419"/>
                </a:lnTo>
                <a:lnTo>
                  <a:pt x="130918" y="3753"/>
                </a:lnTo>
                <a:lnTo>
                  <a:pt x="151520" y="1975"/>
                </a:lnTo>
                <a:lnTo>
                  <a:pt x="169063" y="790"/>
                </a:lnTo>
                <a:lnTo>
                  <a:pt x="184569" y="0"/>
                </a:lnTo>
                <a:lnTo>
                  <a:pt x="194907" y="743"/>
                </a:lnTo>
                <a:lnTo>
                  <a:pt x="201799" y="2508"/>
                </a:lnTo>
                <a:lnTo>
                  <a:pt x="215582" y="98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7943850" y="3406139"/>
            <a:ext cx="205741" cy="22862"/>
          </a:xfrm>
          <a:custGeom>
            <a:avLst/>
            <a:gdLst/>
            <a:ahLst/>
            <a:cxnLst/>
            <a:rect l="0" t="0" r="0" b="0"/>
            <a:pathLst>
              <a:path w="205741" h="22862">
                <a:moveTo>
                  <a:pt x="0" y="22861"/>
                </a:moveTo>
                <a:lnTo>
                  <a:pt x="76317" y="22861"/>
                </a:lnTo>
                <a:lnTo>
                  <a:pt x="86438" y="21590"/>
                </a:lnTo>
                <a:lnTo>
                  <a:pt x="98265" y="19474"/>
                </a:lnTo>
                <a:lnTo>
                  <a:pt x="111230" y="16793"/>
                </a:lnTo>
                <a:lnTo>
                  <a:pt x="122413" y="15005"/>
                </a:lnTo>
                <a:lnTo>
                  <a:pt x="132408" y="13813"/>
                </a:lnTo>
                <a:lnTo>
                  <a:pt x="141613" y="13019"/>
                </a:lnTo>
                <a:lnTo>
                  <a:pt x="149018" y="12490"/>
                </a:lnTo>
                <a:lnTo>
                  <a:pt x="160633" y="11901"/>
                </a:lnTo>
                <a:lnTo>
                  <a:pt x="170029" y="11640"/>
                </a:lnTo>
                <a:lnTo>
                  <a:pt x="174312" y="11570"/>
                </a:lnTo>
                <a:lnTo>
                  <a:pt x="179708" y="10254"/>
                </a:lnTo>
                <a:lnTo>
                  <a:pt x="185845" y="8106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8276030" y="3228426"/>
            <a:ext cx="154085" cy="291369"/>
          </a:xfrm>
          <a:custGeom>
            <a:avLst/>
            <a:gdLst/>
            <a:ahLst/>
            <a:cxnLst/>
            <a:rect l="0" t="0" r="0" b="0"/>
            <a:pathLst>
              <a:path w="154085" h="291369">
                <a:moveTo>
                  <a:pt x="136449" y="29124"/>
                </a:moveTo>
                <a:lnTo>
                  <a:pt x="142518" y="29124"/>
                </a:lnTo>
                <a:lnTo>
                  <a:pt x="144304" y="27853"/>
                </a:lnTo>
                <a:lnTo>
                  <a:pt x="145497" y="25737"/>
                </a:lnTo>
                <a:lnTo>
                  <a:pt x="146291" y="23056"/>
                </a:lnTo>
                <a:lnTo>
                  <a:pt x="145550" y="21268"/>
                </a:lnTo>
                <a:lnTo>
                  <a:pt x="143787" y="20077"/>
                </a:lnTo>
                <a:lnTo>
                  <a:pt x="141341" y="19282"/>
                </a:lnTo>
                <a:lnTo>
                  <a:pt x="138440" y="18753"/>
                </a:lnTo>
                <a:lnTo>
                  <a:pt x="135237" y="18399"/>
                </a:lnTo>
                <a:lnTo>
                  <a:pt x="131831" y="18164"/>
                </a:lnTo>
                <a:lnTo>
                  <a:pt x="128291" y="16737"/>
                </a:lnTo>
                <a:lnTo>
                  <a:pt x="124660" y="14516"/>
                </a:lnTo>
                <a:lnTo>
                  <a:pt x="120970" y="11765"/>
                </a:lnTo>
                <a:lnTo>
                  <a:pt x="115970" y="9931"/>
                </a:lnTo>
                <a:lnTo>
                  <a:pt x="110096" y="8709"/>
                </a:lnTo>
                <a:lnTo>
                  <a:pt x="103640" y="7893"/>
                </a:lnTo>
                <a:lnTo>
                  <a:pt x="96796" y="6080"/>
                </a:lnTo>
                <a:lnTo>
                  <a:pt x="89695" y="3601"/>
                </a:lnTo>
                <a:lnTo>
                  <a:pt x="82419" y="679"/>
                </a:lnTo>
                <a:lnTo>
                  <a:pt x="71220" y="0"/>
                </a:lnTo>
                <a:lnTo>
                  <a:pt x="57403" y="818"/>
                </a:lnTo>
                <a:lnTo>
                  <a:pt x="19941" y="5188"/>
                </a:lnTo>
                <a:lnTo>
                  <a:pt x="15597" y="5546"/>
                </a:lnTo>
                <a:lnTo>
                  <a:pt x="11431" y="5786"/>
                </a:lnTo>
                <a:lnTo>
                  <a:pt x="7384" y="5945"/>
                </a:lnTo>
                <a:lnTo>
                  <a:pt x="4686" y="11131"/>
                </a:lnTo>
                <a:lnTo>
                  <a:pt x="2887" y="19668"/>
                </a:lnTo>
                <a:lnTo>
                  <a:pt x="1687" y="30440"/>
                </a:lnTo>
                <a:lnTo>
                  <a:pt x="888" y="46511"/>
                </a:lnTo>
                <a:lnTo>
                  <a:pt x="0" y="88075"/>
                </a:lnTo>
                <a:lnTo>
                  <a:pt x="1033" y="105254"/>
                </a:lnTo>
                <a:lnTo>
                  <a:pt x="2992" y="119247"/>
                </a:lnTo>
                <a:lnTo>
                  <a:pt x="9193" y="147820"/>
                </a:lnTo>
                <a:lnTo>
                  <a:pt x="10041" y="155114"/>
                </a:lnTo>
                <a:lnTo>
                  <a:pt x="10268" y="158837"/>
                </a:lnTo>
                <a:lnTo>
                  <a:pt x="11688" y="160049"/>
                </a:lnTo>
                <a:lnTo>
                  <a:pt x="13905" y="159588"/>
                </a:lnTo>
                <a:lnTo>
                  <a:pt x="20521" y="155789"/>
                </a:lnTo>
                <a:lnTo>
                  <a:pt x="21064" y="154207"/>
                </a:lnTo>
                <a:lnTo>
                  <a:pt x="21668" y="149063"/>
                </a:lnTo>
                <a:lnTo>
                  <a:pt x="23098" y="147183"/>
                </a:lnTo>
                <a:lnTo>
                  <a:pt x="25322" y="145930"/>
                </a:lnTo>
                <a:lnTo>
                  <a:pt x="28074" y="145095"/>
                </a:lnTo>
                <a:lnTo>
                  <a:pt x="31179" y="144537"/>
                </a:lnTo>
                <a:lnTo>
                  <a:pt x="34520" y="144166"/>
                </a:lnTo>
                <a:lnTo>
                  <a:pt x="38016" y="143918"/>
                </a:lnTo>
                <a:lnTo>
                  <a:pt x="41618" y="142483"/>
                </a:lnTo>
                <a:lnTo>
                  <a:pt x="45288" y="140257"/>
                </a:lnTo>
                <a:lnTo>
                  <a:pt x="49005" y="137502"/>
                </a:lnTo>
                <a:lnTo>
                  <a:pt x="52753" y="135666"/>
                </a:lnTo>
                <a:lnTo>
                  <a:pt x="56521" y="134442"/>
                </a:lnTo>
                <a:lnTo>
                  <a:pt x="60304" y="133626"/>
                </a:lnTo>
                <a:lnTo>
                  <a:pt x="65367" y="133082"/>
                </a:lnTo>
                <a:lnTo>
                  <a:pt x="71281" y="132719"/>
                </a:lnTo>
                <a:lnTo>
                  <a:pt x="83355" y="132316"/>
                </a:lnTo>
                <a:lnTo>
                  <a:pt x="92956" y="132137"/>
                </a:lnTo>
                <a:lnTo>
                  <a:pt x="97293" y="133359"/>
                </a:lnTo>
                <a:lnTo>
                  <a:pt x="101456" y="135444"/>
                </a:lnTo>
                <a:lnTo>
                  <a:pt x="105501" y="138104"/>
                </a:lnTo>
                <a:lnTo>
                  <a:pt x="110737" y="141147"/>
                </a:lnTo>
                <a:lnTo>
                  <a:pt x="123328" y="147915"/>
                </a:lnTo>
                <a:lnTo>
                  <a:pt x="127702" y="151498"/>
                </a:lnTo>
                <a:lnTo>
                  <a:pt x="130618" y="155156"/>
                </a:lnTo>
                <a:lnTo>
                  <a:pt x="135127" y="162608"/>
                </a:lnTo>
                <a:lnTo>
                  <a:pt x="138109" y="166373"/>
                </a:lnTo>
                <a:lnTo>
                  <a:pt x="141366" y="170154"/>
                </a:lnTo>
                <a:lnTo>
                  <a:pt x="143537" y="173943"/>
                </a:lnTo>
                <a:lnTo>
                  <a:pt x="145949" y="181541"/>
                </a:lnTo>
                <a:lnTo>
                  <a:pt x="150409" y="195925"/>
                </a:lnTo>
                <a:lnTo>
                  <a:pt x="153375" y="205095"/>
                </a:lnTo>
                <a:lnTo>
                  <a:pt x="154084" y="213748"/>
                </a:lnTo>
                <a:lnTo>
                  <a:pt x="153285" y="222056"/>
                </a:lnTo>
                <a:lnTo>
                  <a:pt x="151483" y="230135"/>
                </a:lnTo>
                <a:lnTo>
                  <a:pt x="150282" y="238062"/>
                </a:lnTo>
                <a:lnTo>
                  <a:pt x="149481" y="245885"/>
                </a:lnTo>
                <a:lnTo>
                  <a:pt x="148947" y="253642"/>
                </a:lnTo>
                <a:lnTo>
                  <a:pt x="147321" y="258812"/>
                </a:lnTo>
                <a:lnTo>
                  <a:pt x="144967" y="262259"/>
                </a:lnTo>
                <a:lnTo>
                  <a:pt x="142128" y="264558"/>
                </a:lnTo>
                <a:lnTo>
                  <a:pt x="138965" y="267359"/>
                </a:lnTo>
                <a:lnTo>
                  <a:pt x="132064" y="273860"/>
                </a:lnTo>
                <a:lnTo>
                  <a:pt x="121039" y="284659"/>
                </a:lnTo>
                <a:lnTo>
                  <a:pt x="117286" y="287110"/>
                </a:lnTo>
                <a:lnTo>
                  <a:pt x="113514" y="288745"/>
                </a:lnTo>
                <a:lnTo>
                  <a:pt x="109729" y="289834"/>
                </a:lnTo>
                <a:lnTo>
                  <a:pt x="104666" y="290561"/>
                </a:lnTo>
                <a:lnTo>
                  <a:pt x="98751" y="291045"/>
                </a:lnTo>
                <a:lnTo>
                  <a:pt x="92267" y="291368"/>
                </a:lnTo>
                <a:lnTo>
                  <a:pt x="86675" y="290313"/>
                </a:lnTo>
                <a:lnTo>
                  <a:pt x="81676" y="288340"/>
                </a:lnTo>
                <a:lnTo>
                  <a:pt x="77074" y="285754"/>
                </a:lnTo>
                <a:lnTo>
                  <a:pt x="71465" y="284031"/>
                </a:lnTo>
                <a:lnTo>
                  <a:pt x="65187" y="282882"/>
                </a:lnTo>
                <a:lnTo>
                  <a:pt x="58461" y="282115"/>
                </a:lnTo>
                <a:lnTo>
                  <a:pt x="52707" y="280335"/>
                </a:lnTo>
                <a:lnTo>
                  <a:pt x="47601" y="277878"/>
                </a:lnTo>
                <a:lnTo>
                  <a:pt x="42928" y="274970"/>
                </a:lnTo>
                <a:lnTo>
                  <a:pt x="38542" y="273031"/>
                </a:lnTo>
                <a:lnTo>
                  <a:pt x="34348" y="271739"/>
                </a:lnTo>
                <a:lnTo>
                  <a:pt x="30282" y="270877"/>
                </a:lnTo>
                <a:lnTo>
                  <a:pt x="27570" y="269032"/>
                </a:lnTo>
                <a:lnTo>
                  <a:pt x="25764" y="266533"/>
                </a:lnTo>
                <a:lnTo>
                  <a:pt x="24559" y="263596"/>
                </a:lnTo>
                <a:lnTo>
                  <a:pt x="22485" y="261639"/>
                </a:lnTo>
                <a:lnTo>
                  <a:pt x="19834" y="260333"/>
                </a:lnTo>
                <a:lnTo>
                  <a:pt x="16796" y="259464"/>
                </a:lnTo>
                <a:lnTo>
                  <a:pt x="14770" y="257613"/>
                </a:lnTo>
                <a:lnTo>
                  <a:pt x="13420" y="255110"/>
                </a:lnTo>
                <a:lnTo>
                  <a:pt x="10720" y="2462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1668780" y="2274569"/>
            <a:ext cx="251461" cy="45721"/>
          </a:xfrm>
          <a:custGeom>
            <a:avLst/>
            <a:gdLst/>
            <a:ahLst/>
            <a:cxnLst/>
            <a:rect l="0" t="0" r="0" b="0"/>
            <a:pathLst>
              <a:path w="251461" h="45721">
                <a:moveTo>
                  <a:pt x="0" y="45720"/>
                </a:moveTo>
                <a:lnTo>
                  <a:pt x="12135" y="39653"/>
                </a:lnTo>
                <a:lnTo>
                  <a:pt x="16980" y="37865"/>
                </a:lnTo>
                <a:lnTo>
                  <a:pt x="21480" y="36674"/>
                </a:lnTo>
                <a:lnTo>
                  <a:pt x="25750" y="35879"/>
                </a:lnTo>
                <a:lnTo>
                  <a:pt x="31136" y="34080"/>
                </a:lnTo>
                <a:lnTo>
                  <a:pt x="37267" y="31610"/>
                </a:lnTo>
                <a:lnTo>
                  <a:pt x="43895" y="28694"/>
                </a:lnTo>
                <a:lnTo>
                  <a:pt x="58032" y="22066"/>
                </a:lnTo>
                <a:lnTo>
                  <a:pt x="65358" y="18521"/>
                </a:lnTo>
                <a:lnTo>
                  <a:pt x="71512" y="16157"/>
                </a:lnTo>
                <a:lnTo>
                  <a:pt x="76884" y="14582"/>
                </a:lnTo>
                <a:lnTo>
                  <a:pt x="81736" y="13531"/>
                </a:lnTo>
                <a:lnTo>
                  <a:pt x="112836" y="5985"/>
                </a:lnTo>
                <a:lnTo>
                  <a:pt x="123484" y="3990"/>
                </a:lnTo>
                <a:lnTo>
                  <a:pt x="133122" y="2660"/>
                </a:lnTo>
                <a:lnTo>
                  <a:pt x="142088" y="1774"/>
                </a:lnTo>
                <a:lnTo>
                  <a:pt x="153145" y="1182"/>
                </a:lnTo>
                <a:lnTo>
                  <a:pt x="178978" y="526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1680210" y="2400300"/>
            <a:ext cx="354331" cy="56680"/>
          </a:xfrm>
          <a:custGeom>
            <a:avLst/>
            <a:gdLst/>
            <a:ahLst/>
            <a:cxnLst/>
            <a:rect l="0" t="0" r="0" b="0"/>
            <a:pathLst>
              <a:path w="354331" h="56680">
                <a:moveTo>
                  <a:pt x="0" y="45719"/>
                </a:moveTo>
                <a:lnTo>
                  <a:pt x="12135" y="51787"/>
                </a:lnTo>
                <a:lnTo>
                  <a:pt x="16980" y="53575"/>
                </a:lnTo>
                <a:lnTo>
                  <a:pt x="21480" y="54766"/>
                </a:lnTo>
                <a:lnTo>
                  <a:pt x="32406" y="56090"/>
                </a:lnTo>
                <a:lnTo>
                  <a:pt x="40654" y="56443"/>
                </a:lnTo>
                <a:lnTo>
                  <a:pt x="49963" y="56679"/>
                </a:lnTo>
                <a:lnTo>
                  <a:pt x="62518" y="55566"/>
                </a:lnTo>
                <a:lnTo>
                  <a:pt x="77239" y="53553"/>
                </a:lnTo>
                <a:lnTo>
                  <a:pt x="93402" y="50942"/>
                </a:lnTo>
                <a:lnTo>
                  <a:pt x="141842" y="44654"/>
                </a:lnTo>
                <a:lnTo>
                  <a:pt x="192581" y="38896"/>
                </a:lnTo>
                <a:lnTo>
                  <a:pt x="209667" y="37360"/>
                </a:lnTo>
                <a:lnTo>
                  <a:pt x="223598" y="36337"/>
                </a:lnTo>
                <a:lnTo>
                  <a:pt x="236695" y="34384"/>
                </a:lnTo>
                <a:lnTo>
                  <a:pt x="249237" y="31813"/>
                </a:lnTo>
                <a:lnTo>
                  <a:pt x="261408" y="28828"/>
                </a:lnTo>
                <a:lnTo>
                  <a:pt x="274602" y="24299"/>
                </a:lnTo>
                <a:lnTo>
                  <a:pt x="288478" y="18739"/>
                </a:lnTo>
                <a:lnTo>
                  <a:pt x="302808" y="12493"/>
                </a:lnTo>
                <a:lnTo>
                  <a:pt x="314902" y="8328"/>
                </a:lnTo>
                <a:lnTo>
                  <a:pt x="325505" y="5552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"/>
          <p:cNvSpPr/>
          <p:nvPr/>
        </p:nvSpPr>
        <p:spPr>
          <a:xfrm>
            <a:off x="2035087" y="2013314"/>
            <a:ext cx="441513" cy="602356"/>
          </a:xfrm>
          <a:custGeom>
            <a:avLst/>
            <a:gdLst/>
            <a:ahLst/>
            <a:cxnLst/>
            <a:rect l="0" t="0" r="0" b="0"/>
            <a:pathLst>
              <a:path w="441513" h="602356">
                <a:moveTo>
                  <a:pt x="205193" y="55515"/>
                </a:moveTo>
                <a:lnTo>
                  <a:pt x="223396" y="49448"/>
                </a:lnTo>
                <a:lnTo>
                  <a:pt x="236378" y="47660"/>
                </a:lnTo>
                <a:lnTo>
                  <a:pt x="252653" y="46469"/>
                </a:lnTo>
                <a:lnTo>
                  <a:pt x="271123" y="45674"/>
                </a:lnTo>
                <a:lnTo>
                  <a:pt x="289786" y="43875"/>
                </a:lnTo>
                <a:lnTo>
                  <a:pt x="308578" y="41405"/>
                </a:lnTo>
                <a:lnTo>
                  <a:pt x="327456" y="38489"/>
                </a:lnTo>
                <a:lnTo>
                  <a:pt x="343852" y="36544"/>
                </a:lnTo>
                <a:lnTo>
                  <a:pt x="358592" y="35248"/>
                </a:lnTo>
                <a:lnTo>
                  <a:pt x="372229" y="34384"/>
                </a:lnTo>
                <a:lnTo>
                  <a:pt x="385130" y="32538"/>
                </a:lnTo>
                <a:lnTo>
                  <a:pt x="397541" y="30037"/>
                </a:lnTo>
                <a:lnTo>
                  <a:pt x="409625" y="27100"/>
                </a:lnTo>
                <a:lnTo>
                  <a:pt x="418951" y="25142"/>
                </a:lnTo>
                <a:lnTo>
                  <a:pt x="432699" y="22966"/>
                </a:lnTo>
                <a:lnTo>
                  <a:pt x="436874" y="21116"/>
                </a:lnTo>
                <a:lnTo>
                  <a:pt x="439657" y="18612"/>
                </a:lnTo>
                <a:lnTo>
                  <a:pt x="441512" y="15673"/>
                </a:lnTo>
                <a:lnTo>
                  <a:pt x="441479" y="13714"/>
                </a:lnTo>
                <a:lnTo>
                  <a:pt x="440187" y="12408"/>
                </a:lnTo>
                <a:lnTo>
                  <a:pt x="438055" y="11537"/>
                </a:lnTo>
                <a:lnTo>
                  <a:pt x="428914" y="10570"/>
                </a:lnTo>
                <a:lnTo>
                  <a:pt x="422920" y="10312"/>
                </a:lnTo>
                <a:lnTo>
                  <a:pt x="411304" y="8869"/>
                </a:lnTo>
                <a:lnTo>
                  <a:pt x="378078" y="3881"/>
                </a:lnTo>
                <a:lnTo>
                  <a:pt x="361089" y="2042"/>
                </a:lnTo>
                <a:lnTo>
                  <a:pt x="344684" y="817"/>
                </a:lnTo>
                <a:lnTo>
                  <a:pt x="328667" y="0"/>
                </a:lnTo>
                <a:lnTo>
                  <a:pt x="305289" y="725"/>
                </a:lnTo>
                <a:lnTo>
                  <a:pt x="277003" y="2478"/>
                </a:lnTo>
                <a:lnTo>
                  <a:pt x="245446" y="4917"/>
                </a:lnTo>
                <a:lnTo>
                  <a:pt x="216788" y="6543"/>
                </a:lnTo>
                <a:lnTo>
                  <a:pt x="164626" y="8350"/>
                </a:lnTo>
                <a:lnTo>
                  <a:pt x="145128" y="10102"/>
                </a:lnTo>
                <a:lnTo>
                  <a:pt x="129590" y="12540"/>
                </a:lnTo>
                <a:lnTo>
                  <a:pt x="116691" y="15435"/>
                </a:lnTo>
                <a:lnTo>
                  <a:pt x="106821" y="18635"/>
                </a:lnTo>
                <a:lnTo>
                  <a:pt x="98972" y="22039"/>
                </a:lnTo>
                <a:lnTo>
                  <a:pt x="86863" y="27937"/>
                </a:lnTo>
                <a:lnTo>
                  <a:pt x="77248" y="30558"/>
                </a:lnTo>
                <a:lnTo>
                  <a:pt x="74176" y="32527"/>
                </a:lnTo>
                <a:lnTo>
                  <a:pt x="72128" y="35110"/>
                </a:lnTo>
                <a:lnTo>
                  <a:pt x="70763" y="38102"/>
                </a:lnTo>
                <a:lnTo>
                  <a:pt x="69246" y="51586"/>
                </a:lnTo>
                <a:lnTo>
                  <a:pt x="68842" y="60516"/>
                </a:lnTo>
                <a:lnTo>
                  <a:pt x="71779" y="77211"/>
                </a:lnTo>
                <a:lnTo>
                  <a:pt x="76048" y="93098"/>
                </a:lnTo>
                <a:lnTo>
                  <a:pt x="77945" y="108626"/>
                </a:lnTo>
                <a:lnTo>
                  <a:pt x="79013" y="125580"/>
                </a:lnTo>
                <a:lnTo>
                  <a:pt x="79329" y="150782"/>
                </a:lnTo>
                <a:lnTo>
                  <a:pt x="79462" y="312065"/>
                </a:lnTo>
                <a:lnTo>
                  <a:pt x="80732" y="314179"/>
                </a:lnTo>
                <a:lnTo>
                  <a:pt x="82849" y="315588"/>
                </a:lnTo>
                <a:lnTo>
                  <a:pt x="85530" y="316527"/>
                </a:lnTo>
                <a:lnTo>
                  <a:pt x="87318" y="315883"/>
                </a:lnTo>
                <a:lnTo>
                  <a:pt x="88509" y="314184"/>
                </a:lnTo>
                <a:lnTo>
                  <a:pt x="89304" y="311781"/>
                </a:lnTo>
                <a:lnTo>
                  <a:pt x="102557" y="296264"/>
                </a:lnTo>
                <a:lnTo>
                  <a:pt x="115550" y="282741"/>
                </a:lnTo>
                <a:lnTo>
                  <a:pt x="122571" y="275579"/>
                </a:lnTo>
                <a:lnTo>
                  <a:pt x="129792" y="269535"/>
                </a:lnTo>
                <a:lnTo>
                  <a:pt x="137145" y="264235"/>
                </a:lnTo>
                <a:lnTo>
                  <a:pt x="144588" y="259432"/>
                </a:lnTo>
                <a:lnTo>
                  <a:pt x="152089" y="254960"/>
                </a:lnTo>
                <a:lnTo>
                  <a:pt x="159630" y="250708"/>
                </a:lnTo>
                <a:lnTo>
                  <a:pt x="167198" y="246604"/>
                </a:lnTo>
                <a:lnTo>
                  <a:pt x="178993" y="238657"/>
                </a:lnTo>
                <a:lnTo>
                  <a:pt x="183916" y="234760"/>
                </a:lnTo>
                <a:lnTo>
                  <a:pt x="189738" y="232162"/>
                </a:lnTo>
                <a:lnTo>
                  <a:pt x="202981" y="229275"/>
                </a:lnTo>
                <a:lnTo>
                  <a:pt x="210068" y="228505"/>
                </a:lnTo>
                <a:lnTo>
                  <a:pt x="217333" y="227992"/>
                </a:lnTo>
                <a:lnTo>
                  <a:pt x="224716" y="227650"/>
                </a:lnTo>
                <a:lnTo>
                  <a:pt x="234718" y="228692"/>
                </a:lnTo>
                <a:lnTo>
                  <a:pt x="246466" y="230656"/>
                </a:lnTo>
                <a:lnTo>
                  <a:pt x="259378" y="233236"/>
                </a:lnTo>
                <a:lnTo>
                  <a:pt x="270526" y="234956"/>
                </a:lnTo>
                <a:lnTo>
                  <a:pt x="280499" y="236102"/>
                </a:lnTo>
                <a:lnTo>
                  <a:pt x="289687" y="236867"/>
                </a:lnTo>
                <a:lnTo>
                  <a:pt x="303282" y="241103"/>
                </a:lnTo>
                <a:lnTo>
                  <a:pt x="314828" y="247219"/>
                </a:lnTo>
                <a:lnTo>
                  <a:pt x="328426" y="254170"/>
                </a:lnTo>
                <a:lnTo>
                  <a:pt x="335608" y="260342"/>
                </a:lnTo>
                <a:lnTo>
                  <a:pt x="342936" y="268266"/>
                </a:lnTo>
                <a:lnTo>
                  <a:pt x="356582" y="285962"/>
                </a:lnTo>
                <a:lnTo>
                  <a:pt x="366880" y="302293"/>
                </a:lnTo>
                <a:lnTo>
                  <a:pt x="371404" y="312744"/>
                </a:lnTo>
                <a:lnTo>
                  <a:pt x="375691" y="324791"/>
                </a:lnTo>
                <a:lnTo>
                  <a:pt x="379818" y="337902"/>
                </a:lnTo>
                <a:lnTo>
                  <a:pt x="382569" y="349183"/>
                </a:lnTo>
                <a:lnTo>
                  <a:pt x="384404" y="359244"/>
                </a:lnTo>
                <a:lnTo>
                  <a:pt x="385627" y="368491"/>
                </a:lnTo>
                <a:lnTo>
                  <a:pt x="383599" y="385539"/>
                </a:lnTo>
                <a:lnTo>
                  <a:pt x="379734" y="401583"/>
                </a:lnTo>
                <a:lnTo>
                  <a:pt x="378017" y="417180"/>
                </a:lnTo>
                <a:lnTo>
                  <a:pt x="373867" y="432578"/>
                </a:lnTo>
                <a:lnTo>
                  <a:pt x="370982" y="440241"/>
                </a:lnTo>
                <a:lnTo>
                  <a:pt x="366519" y="446619"/>
                </a:lnTo>
                <a:lnTo>
                  <a:pt x="354786" y="457092"/>
                </a:lnTo>
                <a:lnTo>
                  <a:pt x="344492" y="472754"/>
                </a:lnTo>
                <a:lnTo>
                  <a:pt x="339969" y="482265"/>
                </a:lnTo>
                <a:lnTo>
                  <a:pt x="328170" y="496218"/>
                </a:lnTo>
                <a:lnTo>
                  <a:pt x="321467" y="501717"/>
                </a:lnTo>
                <a:lnTo>
                  <a:pt x="313189" y="507923"/>
                </a:lnTo>
                <a:lnTo>
                  <a:pt x="293831" y="521592"/>
                </a:lnTo>
                <a:lnTo>
                  <a:pt x="284605" y="527523"/>
                </a:lnTo>
                <a:lnTo>
                  <a:pt x="275914" y="532747"/>
                </a:lnTo>
                <a:lnTo>
                  <a:pt x="267580" y="537500"/>
                </a:lnTo>
                <a:lnTo>
                  <a:pt x="258214" y="543209"/>
                </a:lnTo>
                <a:lnTo>
                  <a:pt x="237648" y="556325"/>
                </a:lnTo>
                <a:lnTo>
                  <a:pt x="226829" y="562108"/>
                </a:lnTo>
                <a:lnTo>
                  <a:pt x="215807" y="567234"/>
                </a:lnTo>
                <a:lnTo>
                  <a:pt x="204649" y="571921"/>
                </a:lnTo>
                <a:lnTo>
                  <a:pt x="190860" y="576316"/>
                </a:lnTo>
                <a:lnTo>
                  <a:pt x="175318" y="580516"/>
                </a:lnTo>
                <a:lnTo>
                  <a:pt x="158606" y="584586"/>
                </a:lnTo>
                <a:lnTo>
                  <a:pt x="143655" y="587299"/>
                </a:lnTo>
                <a:lnTo>
                  <a:pt x="129877" y="589108"/>
                </a:lnTo>
                <a:lnTo>
                  <a:pt x="116883" y="590314"/>
                </a:lnTo>
                <a:lnTo>
                  <a:pt x="105679" y="592388"/>
                </a:lnTo>
                <a:lnTo>
                  <a:pt x="95670" y="595040"/>
                </a:lnTo>
                <a:lnTo>
                  <a:pt x="86458" y="598079"/>
                </a:lnTo>
                <a:lnTo>
                  <a:pt x="77776" y="600104"/>
                </a:lnTo>
                <a:lnTo>
                  <a:pt x="69448" y="601455"/>
                </a:lnTo>
                <a:lnTo>
                  <a:pt x="61356" y="602355"/>
                </a:lnTo>
                <a:lnTo>
                  <a:pt x="53422" y="601685"/>
                </a:lnTo>
                <a:lnTo>
                  <a:pt x="45592" y="599969"/>
                </a:lnTo>
                <a:lnTo>
                  <a:pt x="37832" y="597554"/>
                </a:lnTo>
                <a:lnTo>
                  <a:pt x="25824" y="594872"/>
                </a:lnTo>
                <a:lnTo>
                  <a:pt x="13834" y="593149"/>
                </a:lnTo>
                <a:lnTo>
                  <a:pt x="8808" y="589527"/>
                </a:lnTo>
                <a:lnTo>
                  <a:pt x="5689" y="586783"/>
                </a:lnTo>
                <a:lnTo>
                  <a:pt x="3611" y="583684"/>
                </a:lnTo>
                <a:lnTo>
                  <a:pt x="0" y="571936"/>
                </a:lnTo>
                <a:lnTo>
                  <a:pt x="1088" y="569976"/>
                </a:lnTo>
                <a:lnTo>
                  <a:pt x="8571" y="561091"/>
                </a:lnTo>
                <a:lnTo>
                  <a:pt x="22313" y="5584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5"/>
          <p:cNvSpPr/>
          <p:nvPr/>
        </p:nvSpPr>
        <p:spPr>
          <a:xfrm>
            <a:off x="3783329" y="2371522"/>
            <a:ext cx="2731517" cy="1971852"/>
          </a:xfrm>
          <a:custGeom>
            <a:avLst/>
            <a:gdLst/>
            <a:ahLst/>
            <a:cxnLst/>
            <a:rect l="0" t="0" r="0" b="0"/>
            <a:pathLst>
              <a:path w="2731517" h="1971852">
                <a:moveTo>
                  <a:pt x="0" y="1343228"/>
                </a:moveTo>
                <a:lnTo>
                  <a:pt x="30528" y="1334180"/>
                </a:lnTo>
                <a:lnTo>
                  <a:pt x="61539" y="1325730"/>
                </a:lnTo>
                <a:lnTo>
                  <a:pt x="116478" y="1311149"/>
                </a:lnTo>
                <a:lnTo>
                  <a:pt x="127122" y="1309920"/>
                </a:lnTo>
                <a:lnTo>
                  <a:pt x="131738" y="1308323"/>
                </a:lnTo>
                <a:lnTo>
                  <a:pt x="140254" y="1303161"/>
                </a:lnTo>
                <a:lnTo>
                  <a:pt x="151659" y="1300020"/>
                </a:lnTo>
                <a:lnTo>
                  <a:pt x="158256" y="1299183"/>
                </a:lnTo>
                <a:lnTo>
                  <a:pt x="168973" y="1294865"/>
                </a:lnTo>
                <a:lnTo>
                  <a:pt x="173609" y="1291936"/>
                </a:lnTo>
                <a:lnTo>
                  <a:pt x="185533" y="1288681"/>
                </a:lnTo>
                <a:lnTo>
                  <a:pt x="192269" y="1287813"/>
                </a:lnTo>
                <a:lnTo>
                  <a:pt x="203140" y="1283462"/>
                </a:lnTo>
                <a:lnTo>
                  <a:pt x="212205" y="1278565"/>
                </a:lnTo>
                <a:lnTo>
                  <a:pt x="267305" y="1262056"/>
                </a:lnTo>
                <a:lnTo>
                  <a:pt x="348053" y="1221031"/>
                </a:lnTo>
                <a:lnTo>
                  <a:pt x="423739" y="1184521"/>
                </a:lnTo>
                <a:lnTo>
                  <a:pt x="538401" y="1139063"/>
                </a:lnTo>
                <a:lnTo>
                  <a:pt x="610588" y="1101251"/>
                </a:lnTo>
                <a:lnTo>
                  <a:pt x="704467" y="1051427"/>
                </a:lnTo>
                <a:lnTo>
                  <a:pt x="735499" y="1031414"/>
                </a:lnTo>
                <a:lnTo>
                  <a:pt x="806664" y="1001985"/>
                </a:lnTo>
                <a:lnTo>
                  <a:pt x="887137" y="959388"/>
                </a:lnTo>
                <a:lnTo>
                  <a:pt x="967811" y="920274"/>
                </a:lnTo>
                <a:lnTo>
                  <a:pt x="1038133" y="884971"/>
                </a:lnTo>
                <a:lnTo>
                  <a:pt x="1173892" y="820570"/>
                </a:lnTo>
                <a:lnTo>
                  <a:pt x="1259028" y="778412"/>
                </a:lnTo>
                <a:lnTo>
                  <a:pt x="1325469" y="744355"/>
                </a:lnTo>
                <a:lnTo>
                  <a:pt x="1395044" y="713240"/>
                </a:lnTo>
                <a:lnTo>
                  <a:pt x="1475773" y="676081"/>
                </a:lnTo>
                <a:lnTo>
                  <a:pt x="1574622" y="622315"/>
                </a:lnTo>
                <a:lnTo>
                  <a:pt x="1656827" y="581830"/>
                </a:lnTo>
                <a:lnTo>
                  <a:pt x="1734281" y="542658"/>
                </a:lnTo>
                <a:lnTo>
                  <a:pt x="1813312" y="501501"/>
                </a:lnTo>
                <a:lnTo>
                  <a:pt x="1886701" y="458564"/>
                </a:lnTo>
                <a:lnTo>
                  <a:pt x="1964913" y="415342"/>
                </a:lnTo>
                <a:lnTo>
                  <a:pt x="2040260" y="379080"/>
                </a:lnTo>
                <a:lnTo>
                  <a:pt x="2109519" y="345388"/>
                </a:lnTo>
                <a:lnTo>
                  <a:pt x="2189757" y="302420"/>
                </a:lnTo>
                <a:lnTo>
                  <a:pt x="2273145" y="250367"/>
                </a:lnTo>
                <a:lnTo>
                  <a:pt x="2328146" y="220785"/>
                </a:lnTo>
                <a:lnTo>
                  <a:pt x="2346642" y="208094"/>
                </a:lnTo>
                <a:lnTo>
                  <a:pt x="2377205" y="192539"/>
                </a:lnTo>
                <a:lnTo>
                  <a:pt x="2461735" y="135306"/>
                </a:lnTo>
                <a:lnTo>
                  <a:pt x="2538918" y="82631"/>
                </a:lnTo>
                <a:lnTo>
                  <a:pt x="2612354" y="33951"/>
                </a:lnTo>
                <a:lnTo>
                  <a:pt x="2676441" y="10987"/>
                </a:lnTo>
                <a:lnTo>
                  <a:pt x="2698020" y="4033"/>
                </a:lnTo>
                <a:lnTo>
                  <a:pt x="2705460" y="851"/>
                </a:lnTo>
                <a:lnTo>
                  <a:pt x="2711690" y="0"/>
                </a:lnTo>
                <a:lnTo>
                  <a:pt x="2717114" y="702"/>
                </a:lnTo>
                <a:lnTo>
                  <a:pt x="2730912" y="5612"/>
                </a:lnTo>
                <a:lnTo>
                  <a:pt x="2731390" y="9169"/>
                </a:lnTo>
                <a:lnTo>
                  <a:pt x="2731516" y="11895"/>
                </a:lnTo>
                <a:lnTo>
                  <a:pt x="2730331" y="14982"/>
                </a:lnTo>
                <a:lnTo>
                  <a:pt x="2723866" y="25396"/>
                </a:lnTo>
                <a:lnTo>
                  <a:pt x="2720115" y="36524"/>
                </a:lnTo>
                <a:lnTo>
                  <a:pt x="2714736" y="44074"/>
                </a:lnTo>
                <a:lnTo>
                  <a:pt x="2712795" y="49135"/>
                </a:lnTo>
                <a:lnTo>
                  <a:pt x="2710637" y="61532"/>
                </a:lnTo>
                <a:lnTo>
                  <a:pt x="2702904" y="78895"/>
                </a:lnTo>
                <a:lnTo>
                  <a:pt x="2683312" y="115018"/>
                </a:lnTo>
                <a:lnTo>
                  <a:pt x="2640789" y="163127"/>
                </a:lnTo>
                <a:lnTo>
                  <a:pt x="2601164" y="210832"/>
                </a:lnTo>
                <a:lnTo>
                  <a:pt x="2561963" y="259551"/>
                </a:lnTo>
                <a:lnTo>
                  <a:pt x="2510854" y="321098"/>
                </a:lnTo>
                <a:lnTo>
                  <a:pt x="2386778" y="493553"/>
                </a:lnTo>
                <a:lnTo>
                  <a:pt x="2325663" y="571153"/>
                </a:lnTo>
                <a:lnTo>
                  <a:pt x="2295071" y="618600"/>
                </a:lnTo>
                <a:lnTo>
                  <a:pt x="2256091" y="673722"/>
                </a:lnTo>
                <a:lnTo>
                  <a:pt x="2209631" y="737906"/>
                </a:lnTo>
                <a:lnTo>
                  <a:pt x="2186827" y="770770"/>
                </a:lnTo>
                <a:lnTo>
                  <a:pt x="2111377" y="882969"/>
                </a:lnTo>
                <a:lnTo>
                  <a:pt x="2082660" y="920228"/>
                </a:lnTo>
                <a:lnTo>
                  <a:pt x="2026219" y="978579"/>
                </a:lnTo>
                <a:lnTo>
                  <a:pt x="1979582" y="1037063"/>
                </a:lnTo>
                <a:lnTo>
                  <a:pt x="1941534" y="1085234"/>
                </a:lnTo>
                <a:lnTo>
                  <a:pt x="1907691" y="1123577"/>
                </a:lnTo>
                <a:lnTo>
                  <a:pt x="1799400" y="1234401"/>
                </a:lnTo>
                <a:lnTo>
                  <a:pt x="1763480" y="1273217"/>
                </a:lnTo>
                <a:lnTo>
                  <a:pt x="1731914" y="1309254"/>
                </a:lnTo>
                <a:lnTo>
                  <a:pt x="1672710" y="1378928"/>
                </a:lnTo>
                <a:lnTo>
                  <a:pt x="1608297" y="1452228"/>
                </a:lnTo>
                <a:lnTo>
                  <a:pt x="1580198" y="1485744"/>
                </a:lnTo>
                <a:lnTo>
                  <a:pt x="1532044" y="1546692"/>
                </a:lnTo>
                <a:lnTo>
                  <a:pt x="1487437" y="1606713"/>
                </a:lnTo>
                <a:lnTo>
                  <a:pt x="1449609" y="1661127"/>
                </a:lnTo>
                <a:lnTo>
                  <a:pt x="1414291" y="1715338"/>
                </a:lnTo>
                <a:lnTo>
                  <a:pt x="1377070" y="1774306"/>
                </a:lnTo>
                <a:lnTo>
                  <a:pt x="1335904" y="1829952"/>
                </a:lnTo>
                <a:lnTo>
                  <a:pt x="1291169" y="1890158"/>
                </a:lnTo>
                <a:lnTo>
                  <a:pt x="1264085" y="1917682"/>
                </a:lnTo>
                <a:lnTo>
                  <a:pt x="1228252" y="1943528"/>
                </a:lnTo>
                <a:lnTo>
                  <a:pt x="1219837" y="1946578"/>
                </a:lnTo>
                <a:lnTo>
                  <a:pt x="1208477" y="1954706"/>
                </a:lnTo>
                <a:lnTo>
                  <a:pt x="1196231" y="1964246"/>
                </a:lnTo>
                <a:lnTo>
                  <a:pt x="1186556" y="1968485"/>
                </a:lnTo>
                <a:lnTo>
                  <a:pt x="1173968" y="1970873"/>
                </a:lnTo>
                <a:lnTo>
                  <a:pt x="1145271" y="1971851"/>
                </a:lnTo>
                <a:lnTo>
                  <a:pt x="1140623" y="1968479"/>
                </a:lnTo>
                <a:lnTo>
                  <a:pt x="1137605" y="1965802"/>
                </a:lnTo>
                <a:lnTo>
                  <a:pt x="1135594" y="1962747"/>
                </a:lnTo>
                <a:lnTo>
                  <a:pt x="1133359" y="1955966"/>
                </a:lnTo>
                <a:lnTo>
                  <a:pt x="1125592" y="1945333"/>
                </a:lnTo>
                <a:lnTo>
                  <a:pt x="1101808" y="1918287"/>
                </a:lnTo>
                <a:lnTo>
                  <a:pt x="1070673" y="1875236"/>
                </a:lnTo>
                <a:lnTo>
                  <a:pt x="1034232" y="1828596"/>
                </a:lnTo>
                <a:lnTo>
                  <a:pt x="981938" y="1768416"/>
                </a:lnTo>
                <a:lnTo>
                  <a:pt x="928202" y="1711796"/>
                </a:lnTo>
                <a:lnTo>
                  <a:pt x="876932" y="1663514"/>
                </a:lnTo>
                <a:lnTo>
                  <a:pt x="794318" y="1607409"/>
                </a:lnTo>
                <a:lnTo>
                  <a:pt x="716549" y="1557548"/>
                </a:lnTo>
                <a:lnTo>
                  <a:pt x="633158" y="1498447"/>
                </a:lnTo>
                <a:lnTo>
                  <a:pt x="552997" y="1451533"/>
                </a:lnTo>
                <a:lnTo>
                  <a:pt x="480443" y="1420239"/>
                </a:lnTo>
                <a:lnTo>
                  <a:pt x="401481" y="1379004"/>
                </a:lnTo>
                <a:lnTo>
                  <a:pt x="342289" y="1347468"/>
                </a:lnTo>
                <a:lnTo>
                  <a:pt x="302777" y="1315226"/>
                </a:lnTo>
                <a:lnTo>
                  <a:pt x="285750" y="13089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6"/>
          <p:cNvSpPr/>
          <p:nvPr/>
        </p:nvSpPr>
        <p:spPr>
          <a:xfrm>
            <a:off x="4720590" y="4229172"/>
            <a:ext cx="422911" cy="205668"/>
          </a:xfrm>
          <a:custGeom>
            <a:avLst/>
            <a:gdLst/>
            <a:ahLst/>
            <a:cxnLst/>
            <a:rect l="0" t="0" r="0" b="0"/>
            <a:pathLst>
              <a:path w="422911" h="205668">
                <a:moveTo>
                  <a:pt x="0" y="205667"/>
                </a:moveTo>
                <a:lnTo>
                  <a:pt x="12135" y="199600"/>
                </a:lnTo>
                <a:lnTo>
                  <a:pt x="21480" y="193234"/>
                </a:lnTo>
                <a:lnTo>
                  <a:pt x="25750" y="189759"/>
                </a:lnTo>
                <a:lnTo>
                  <a:pt x="28596" y="186171"/>
                </a:lnTo>
                <a:lnTo>
                  <a:pt x="30494" y="182510"/>
                </a:lnTo>
                <a:lnTo>
                  <a:pt x="31759" y="178799"/>
                </a:lnTo>
                <a:lnTo>
                  <a:pt x="33873" y="176325"/>
                </a:lnTo>
                <a:lnTo>
                  <a:pt x="36552" y="174676"/>
                </a:lnTo>
                <a:lnTo>
                  <a:pt x="39608" y="173577"/>
                </a:lnTo>
                <a:lnTo>
                  <a:pt x="41645" y="171573"/>
                </a:lnTo>
                <a:lnTo>
                  <a:pt x="43003" y="168968"/>
                </a:lnTo>
                <a:lnTo>
                  <a:pt x="43909" y="165961"/>
                </a:lnTo>
                <a:lnTo>
                  <a:pt x="47052" y="162687"/>
                </a:lnTo>
                <a:lnTo>
                  <a:pt x="51688" y="159234"/>
                </a:lnTo>
                <a:lnTo>
                  <a:pt x="57319" y="155661"/>
                </a:lnTo>
                <a:lnTo>
                  <a:pt x="62342" y="152010"/>
                </a:lnTo>
                <a:lnTo>
                  <a:pt x="66961" y="148306"/>
                </a:lnTo>
                <a:lnTo>
                  <a:pt x="71311" y="144566"/>
                </a:lnTo>
                <a:lnTo>
                  <a:pt x="74210" y="140803"/>
                </a:lnTo>
                <a:lnTo>
                  <a:pt x="76143" y="137025"/>
                </a:lnTo>
                <a:lnTo>
                  <a:pt x="77432" y="133236"/>
                </a:lnTo>
                <a:lnTo>
                  <a:pt x="79561" y="129440"/>
                </a:lnTo>
                <a:lnTo>
                  <a:pt x="82250" y="125639"/>
                </a:lnTo>
                <a:lnTo>
                  <a:pt x="85313" y="121835"/>
                </a:lnTo>
                <a:lnTo>
                  <a:pt x="88626" y="118029"/>
                </a:lnTo>
                <a:lnTo>
                  <a:pt x="92104" y="114222"/>
                </a:lnTo>
                <a:lnTo>
                  <a:pt x="99355" y="106605"/>
                </a:lnTo>
                <a:lnTo>
                  <a:pt x="124216" y="81489"/>
                </a:lnTo>
                <a:lnTo>
                  <a:pt x="132340" y="74622"/>
                </a:lnTo>
                <a:lnTo>
                  <a:pt x="141567" y="67504"/>
                </a:lnTo>
                <a:lnTo>
                  <a:pt x="151528" y="60218"/>
                </a:lnTo>
                <a:lnTo>
                  <a:pt x="159438" y="54091"/>
                </a:lnTo>
                <a:lnTo>
                  <a:pt x="165982" y="48737"/>
                </a:lnTo>
                <a:lnTo>
                  <a:pt x="171615" y="43897"/>
                </a:lnTo>
                <a:lnTo>
                  <a:pt x="180449" y="38131"/>
                </a:lnTo>
                <a:lnTo>
                  <a:pt x="191419" y="31746"/>
                </a:lnTo>
                <a:lnTo>
                  <a:pt x="214615" y="19149"/>
                </a:lnTo>
                <a:lnTo>
                  <a:pt x="233391" y="9317"/>
                </a:lnTo>
                <a:lnTo>
                  <a:pt x="240684" y="6187"/>
                </a:lnTo>
                <a:lnTo>
                  <a:pt x="252174" y="2710"/>
                </a:lnTo>
                <a:lnTo>
                  <a:pt x="262043" y="477"/>
                </a:lnTo>
                <a:lnTo>
                  <a:pt x="274905" y="36"/>
                </a:lnTo>
                <a:lnTo>
                  <a:pt x="278520" y="0"/>
                </a:lnTo>
                <a:lnTo>
                  <a:pt x="280929" y="1246"/>
                </a:lnTo>
                <a:lnTo>
                  <a:pt x="282536" y="3346"/>
                </a:lnTo>
                <a:lnTo>
                  <a:pt x="285115" y="9775"/>
                </a:lnTo>
                <a:lnTo>
                  <a:pt x="288854" y="14041"/>
                </a:lnTo>
                <a:lnTo>
                  <a:pt x="294749" y="20170"/>
                </a:lnTo>
                <a:lnTo>
                  <a:pt x="301603" y="27127"/>
                </a:lnTo>
                <a:lnTo>
                  <a:pt x="305209" y="33301"/>
                </a:lnTo>
                <a:lnTo>
                  <a:pt x="308882" y="41227"/>
                </a:lnTo>
                <a:lnTo>
                  <a:pt x="312602" y="50320"/>
                </a:lnTo>
                <a:lnTo>
                  <a:pt x="317621" y="60192"/>
                </a:lnTo>
                <a:lnTo>
                  <a:pt x="323507" y="70584"/>
                </a:lnTo>
                <a:lnTo>
                  <a:pt x="329971" y="81322"/>
                </a:lnTo>
                <a:lnTo>
                  <a:pt x="335550" y="89750"/>
                </a:lnTo>
                <a:lnTo>
                  <a:pt x="340540" y="96639"/>
                </a:lnTo>
                <a:lnTo>
                  <a:pt x="345137" y="102502"/>
                </a:lnTo>
                <a:lnTo>
                  <a:pt x="349471" y="108951"/>
                </a:lnTo>
                <a:lnTo>
                  <a:pt x="353630" y="115789"/>
                </a:lnTo>
                <a:lnTo>
                  <a:pt x="357674" y="122889"/>
                </a:lnTo>
                <a:lnTo>
                  <a:pt x="365449" y="133972"/>
                </a:lnTo>
                <a:lnTo>
                  <a:pt x="387635" y="163219"/>
                </a:lnTo>
                <a:lnTo>
                  <a:pt x="396853" y="173559"/>
                </a:lnTo>
                <a:lnTo>
                  <a:pt x="404268" y="180451"/>
                </a:lnTo>
                <a:lnTo>
                  <a:pt x="422910" y="1942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7"/>
          <p:cNvSpPr/>
          <p:nvPr/>
        </p:nvSpPr>
        <p:spPr>
          <a:xfrm>
            <a:off x="332156" y="4218431"/>
            <a:ext cx="319355" cy="284761"/>
          </a:xfrm>
          <a:custGeom>
            <a:avLst/>
            <a:gdLst/>
            <a:ahLst/>
            <a:cxnLst/>
            <a:rect l="0" t="0" r="0" b="0"/>
            <a:pathLst>
              <a:path w="319355" h="284761">
                <a:moveTo>
                  <a:pt x="216484" y="113539"/>
                </a:moveTo>
                <a:lnTo>
                  <a:pt x="216484" y="68525"/>
                </a:lnTo>
                <a:lnTo>
                  <a:pt x="217754" y="60669"/>
                </a:lnTo>
                <a:lnTo>
                  <a:pt x="219870" y="51623"/>
                </a:lnTo>
                <a:lnTo>
                  <a:pt x="222551" y="41781"/>
                </a:lnTo>
                <a:lnTo>
                  <a:pt x="224339" y="33950"/>
                </a:lnTo>
                <a:lnTo>
                  <a:pt x="225530" y="27460"/>
                </a:lnTo>
                <a:lnTo>
                  <a:pt x="226325" y="21863"/>
                </a:lnTo>
                <a:lnTo>
                  <a:pt x="225584" y="16861"/>
                </a:lnTo>
                <a:lnTo>
                  <a:pt x="223821" y="12257"/>
                </a:lnTo>
                <a:lnTo>
                  <a:pt x="217933" y="1810"/>
                </a:lnTo>
                <a:lnTo>
                  <a:pt x="216180" y="953"/>
                </a:lnTo>
                <a:lnTo>
                  <a:pt x="210845" y="0"/>
                </a:lnTo>
                <a:lnTo>
                  <a:pt x="205105" y="1016"/>
                </a:lnTo>
                <a:lnTo>
                  <a:pt x="197468" y="2964"/>
                </a:lnTo>
                <a:lnTo>
                  <a:pt x="188566" y="5532"/>
                </a:lnTo>
                <a:lnTo>
                  <a:pt x="180092" y="7244"/>
                </a:lnTo>
                <a:lnTo>
                  <a:pt x="171903" y="8386"/>
                </a:lnTo>
                <a:lnTo>
                  <a:pt x="163903" y="9146"/>
                </a:lnTo>
                <a:lnTo>
                  <a:pt x="156030" y="10924"/>
                </a:lnTo>
                <a:lnTo>
                  <a:pt x="148241" y="13379"/>
                </a:lnTo>
                <a:lnTo>
                  <a:pt x="140509" y="16285"/>
                </a:lnTo>
                <a:lnTo>
                  <a:pt x="132814" y="20763"/>
                </a:lnTo>
                <a:lnTo>
                  <a:pt x="125144" y="26288"/>
                </a:lnTo>
                <a:lnTo>
                  <a:pt x="117490" y="32512"/>
                </a:lnTo>
                <a:lnTo>
                  <a:pt x="109848" y="39200"/>
                </a:lnTo>
                <a:lnTo>
                  <a:pt x="102213" y="46200"/>
                </a:lnTo>
                <a:lnTo>
                  <a:pt x="86957" y="60750"/>
                </a:lnTo>
                <a:lnTo>
                  <a:pt x="48845" y="98371"/>
                </a:lnTo>
                <a:lnTo>
                  <a:pt x="42495" y="107237"/>
                </a:lnTo>
                <a:lnTo>
                  <a:pt x="36991" y="116957"/>
                </a:lnTo>
                <a:lnTo>
                  <a:pt x="32052" y="127248"/>
                </a:lnTo>
                <a:lnTo>
                  <a:pt x="27489" y="137918"/>
                </a:lnTo>
                <a:lnTo>
                  <a:pt x="23177" y="148841"/>
                </a:lnTo>
                <a:lnTo>
                  <a:pt x="19033" y="159934"/>
                </a:lnTo>
                <a:lnTo>
                  <a:pt x="15000" y="169869"/>
                </a:lnTo>
                <a:lnTo>
                  <a:pt x="11041" y="179032"/>
                </a:lnTo>
                <a:lnTo>
                  <a:pt x="7132" y="187681"/>
                </a:lnTo>
                <a:lnTo>
                  <a:pt x="4526" y="195987"/>
                </a:lnTo>
                <a:lnTo>
                  <a:pt x="2788" y="204064"/>
                </a:lnTo>
                <a:lnTo>
                  <a:pt x="1630" y="211988"/>
                </a:lnTo>
                <a:lnTo>
                  <a:pt x="858" y="221082"/>
                </a:lnTo>
                <a:lnTo>
                  <a:pt x="343" y="230954"/>
                </a:lnTo>
                <a:lnTo>
                  <a:pt x="0" y="241346"/>
                </a:lnTo>
                <a:lnTo>
                  <a:pt x="1041" y="249543"/>
                </a:lnTo>
                <a:lnTo>
                  <a:pt x="3005" y="256278"/>
                </a:lnTo>
                <a:lnTo>
                  <a:pt x="5585" y="262038"/>
                </a:lnTo>
                <a:lnTo>
                  <a:pt x="8574" y="267148"/>
                </a:lnTo>
                <a:lnTo>
                  <a:pt x="11837" y="271825"/>
                </a:lnTo>
                <a:lnTo>
                  <a:pt x="15283" y="276213"/>
                </a:lnTo>
                <a:lnTo>
                  <a:pt x="18850" y="279138"/>
                </a:lnTo>
                <a:lnTo>
                  <a:pt x="22498" y="281088"/>
                </a:lnTo>
                <a:lnTo>
                  <a:pt x="29938" y="283255"/>
                </a:lnTo>
                <a:lnTo>
                  <a:pt x="37478" y="284218"/>
                </a:lnTo>
                <a:lnTo>
                  <a:pt x="42536" y="284475"/>
                </a:lnTo>
                <a:lnTo>
                  <a:pt x="54930" y="284760"/>
                </a:lnTo>
                <a:lnTo>
                  <a:pt x="60521" y="283566"/>
                </a:lnTo>
                <a:lnTo>
                  <a:pt x="70120" y="278853"/>
                </a:lnTo>
                <a:lnTo>
                  <a:pt x="82007" y="272525"/>
                </a:lnTo>
                <a:lnTo>
                  <a:pt x="110334" y="258115"/>
                </a:lnTo>
                <a:lnTo>
                  <a:pt x="117777" y="253103"/>
                </a:lnTo>
                <a:lnTo>
                  <a:pt x="125279" y="247221"/>
                </a:lnTo>
                <a:lnTo>
                  <a:pt x="132821" y="240760"/>
                </a:lnTo>
                <a:lnTo>
                  <a:pt x="139118" y="233913"/>
                </a:lnTo>
                <a:lnTo>
                  <a:pt x="144587" y="226808"/>
                </a:lnTo>
                <a:lnTo>
                  <a:pt x="149502" y="219532"/>
                </a:lnTo>
                <a:lnTo>
                  <a:pt x="155319" y="212141"/>
                </a:lnTo>
                <a:lnTo>
                  <a:pt x="161738" y="204673"/>
                </a:lnTo>
                <a:lnTo>
                  <a:pt x="168556" y="197155"/>
                </a:lnTo>
                <a:lnTo>
                  <a:pt x="182906" y="182028"/>
                </a:lnTo>
                <a:lnTo>
                  <a:pt x="190288" y="174438"/>
                </a:lnTo>
                <a:lnTo>
                  <a:pt x="196480" y="166838"/>
                </a:lnTo>
                <a:lnTo>
                  <a:pt x="201878" y="159232"/>
                </a:lnTo>
                <a:lnTo>
                  <a:pt x="206747" y="151621"/>
                </a:lnTo>
                <a:lnTo>
                  <a:pt x="212532" y="137656"/>
                </a:lnTo>
                <a:lnTo>
                  <a:pt x="218929" y="119457"/>
                </a:lnTo>
                <a:lnTo>
                  <a:pt x="241379" y="50643"/>
                </a:lnTo>
                <a:lnTo>
                  <a:pt x="243241" y="41128"/>
                </a:lnTo>
                <a:lnTo>
                  <a:pt x="243212" y="34785"/>
                </a:lnTo>
                <a:lnTo>
                  <a:pt x="241922" y="30556"/>
                </a:lnTo>
                <a:lnTo>
                  <a:pt x="242333" y="26467"/>
                </a:lnTo>
                <a:lnTo>
                  <a:pt x="243876" y="22471"/>
                </a:lnTo>
                <a:lnTo>
                  <a:pt x="249411" y="13000"/>
                </a:lnTo>
                <a:lnTo>
                  <a:pt x="248595" y="12223"/>
                </a:lnTo>
                <a:lnTo>
                  <a:pt x="244302" y="11360"/>
                </a:lnTo>
                <a:lnTo>
                  <a:pt x="242649" y="12399"/>
                </a:lnTo>
                <a:lnTo>
                  <a:pt x="241547" y="14362"/>
                </a:lnTo>
                <a:lnTo>
                  <a:pt x="240323" y="19930"/>
                </a:lnTo>
                <a:lnTo>
                  <a:pt x="239779" y="26638"/>
                </a:lnTo>
                <a:lnTo>
                  <a:pt x="239537" y="37239"/>
                </a:lnTo>
                <a:lnTo>
                  <a:pt x="239473" y="43622"/>
                </a:lnTo>
                <a:lnTo>
                  <a:pt x="238160" y="50418"/>
                </a:lnTo>
                <a:lnTo>
                  <a:pt x="236014" y="57488"/>
                </a:lnTo>
                <a:lnTo>
                  <a:pt x="233314" y="64742"/>
                </a:lnTo>
                <a:lnTo>
                  <a:pt x="231514" y="77197"/>
                </a:lnTo>
                <a:lnTo>
                  <a:pt x="230314" y="93121"/>
                </a:lnTo>
                <a:lnTo>
                  <a:pt x="229514" y="111357"/>
                </a:lnTo>
                <a:lnTo>
                  <a:pt x="230250" y="126054"/>
                </a:lnTo>
                <a:lnTo>
                  <a:pt x="232011" y="138392"/>
                </a:lnTo>
                <a:lnTo>
                  <a:pt x="234456" y="149157"/>
                </a:lnTo>
                <a:lnTo>
                  <a:pt x="237355" y="160144"/>
                </a:lnTo>
                <a:lnTo>
                  <a:pt x="240558" y="171279"/>
                </a:lnTo>
                <a:lnTo>
                  <a:pt x="243963" y="182512"/>
                </a:lnTo>
                <a:lnTo>
                  <a:pt x="247503" y="192541"/>
                </a:lnTo>
                <a:lnTo>
                  <a:pt x="251133" y="201767"/>
                </a:lnTo>
                <a:lnTo>
                  <a:pt x="254823" y="210457"/>
                </a:lnTo>
                <a:lnTo>
                  <a:pt x="258554" y="217521"/>
                </a:lnTo>
                <a:lnTo>
                  <a:pt x="262310" y="223500"/>
                </a:lnTo>
                <a:lnTo>
                  <a:pt x="266085" y="228756"/>
                </a:lnTo>
                <a:lnTo>
                  <a:pt x="269871" y="233530"/>
                </a:lnTo>
                <a:lnTo>
                  <a:pt x="277465" y="242221"/>
                </a:lnTo>
                <a:lnTo>
                  <a:pt x="282538" y="245047"/>
                </a:lnTo>
                <a:lnTo>
                  <a:pt x="288460" y="246931"/>
                </a:lnTo>
                <a:lnTo>
                  <a:pt x="294948" y="248187"/>
                </a:lnTo>
                <a:lnTo>
                  <a:pt x="300543" y="249024"/>
                </a:lnTo>
                <a:lnTo>
                  <a:pt x="305543" y="249582"/>
                </a:lnTo>
                <a:lnTo>
                  <a:pt x="319354" y="2506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"/>
          <p:cNvSpPr/>
          <p:nvPr/>
        </p:nvSpPr>
        <p:spPr>
          <a:xfrm>
            <a:off x="731520" y="4012460"/>
            <a:ext cx="251461" cy="226251"/>
          </a:xfrm>
          <a:custGeom>
            <a:avLst/>
            <a:gdLst/>
            <a:ahLst/>
            <a:cxnLst/>
            <a:rect l="0" t="0" r="0" b="0"/>
            <a:pathLst>
              <a:path w="251461" h="226251">
                <a:moveTo>
                  <a:pt x="0" y="68049"/>
                </a:moveTo>
                <a:lnTo>
                  <a:pt x="6067" y="55914"/>
                </a:lnTo>
                <a:lnTo>
                  <a:pt x="9125" y="51069"/>
                </a:lnTo>
                <a:lnTo>
                  <a:pt x="12433" y="46569"/>
                </a:lnTo>
                <a:lnTo>
                  <a:pt x="15909" y="42299"/>
                </a:lnTo>
                <a:lnTo>
                  <a:pt x="19496" y="38183"/>
                </a:lnTo>
                <a:lnTo>
                  <a:pt x="23157" y="34168"/>
                </a:lnTo>
                <a:lnTo>
                  <a:pt x="26868" y="30222"/>
                </a:lnTo>
                <a:lnTo>
                  <a:pt x="31882" y="26321"/>
                </a:lnTo>
                <a:lnTo>
                  <a:pt x="37764" y="22451"/>
                </a:lnTo>
                <a:lnTo>
                  <a:pt x="44226" y="18600"/>
                </a:lnTo>
                <a:lnTo>
                  <a:pt x="51074" y="16033"/>
                </a:lnTo>
                <a:lnTo>
                  <a:pt x="58179" y="14322"/>
                </a:lnTo>
                <a:lnTo>
                  <a:pt x="65456" y="13181"/>
                </a:lnTo>
                <a:lnTo>
                  <a:pt x="72847" y="11150"/>
                </a:lnTo>
                <a:lnTo>
                  <a:pt x="80315" y="8527"/>
                </a:lnTo>
                <a:lnTo>
                  <a:pt x="87833" y="5508"/>
                </a:lnTo>
                <a:lnTo>
                  <a:pt x="95385" y="3495"/>
                </a:lnTo>
                <a:lnTo>
                  <a:pt x="102960" y="2153"/>
                </a:lnTo>
                <a:lnTo>
                  <a:pt x="110550" y="1259"/>
                </a:lnTo>
                <a:lnTo>
                  <a:pt x="116880" y="662"/>
                </a:lnTo>
                <a:lnTo>
                  <a:pt x="122370" y="265"/>
                </a:lnTo>
                <a:lnTo>
                  <a:pt x="127300" y="0"/>
                </a:lnTo>
                <a:lnTo>
                  <a:pt x="133126" y="1093"/>
                </a:lnTo>
                <a:lnTo>
                  <a:pt x="139551" y="3092"/>
                </a:lnTo>
                <a:lnTo>
                  <a:pt x="146374" y="5694"/>
                </a:lnTo>
                <a:lnTo>
                  <a:pt x="153462" y="7429"/>
                </a:lnTo>
                <a:lnTo>
                  <a:pt x="160728" y="8586"/>
                </a:lnTo>
                <a:lnTo>
                  <a:pt x="168112" y="9357"/>
                </a:lnTo>
                <a:lnTo>
                  <a:pt x="174304" y="11141"/>
                </a:lnTo>
                <a:lnTo>
                  <a:pt x="179703" y="13601"/>
                </a:lnTo>
                <a:lnTo>
                  <a:pt x="184572" y="16510"/>
                </a:lnTo>
                <a:lnTo>
                  <a:pt x="189088" y="19720"/>
                </a:lnTo>
                <a:lnTo>
                  <a:pt x="193368" y="23130"/>
                </a:lnTo>
                <a:lnTo>
                  <a:pt x="197492" y="26673"/>
                </a:lnTo>
                <a:lnTo>
                  <a:pt x="201511" y="31575"/>
                </a:lnTo>
                <a:lnTo>
                  <a:pt x="205461" y="37383"/>
                </a:lnTo>
                <a:lnTo>
                  <a:pt x="209364" y="43795"/>
                </a:lnTo>
                <a:lnTo>
                  <a:pt x="211966" y="49340"/>
                </a:lnTo>
                <a:lnTo>
                  <a:pt x="213700" y="54306"/>
                </a:lnTo>
                <a:lnTo>
                  <a:pt x="214857" y="58888"/>
                </a:lnTo>
                <a:lnTo>
                  <a:pt x="215628" y="64482"/>
                </a:lnTo>
                <a:lnTo>
                  <a:pt x="216142" y="70751"/>
                </a:lnTo>
                <a:lnTo>
                  <a:pt x="216484" y="77470"/>
                </a:lnTo>
                <a:lnTo>
                  <a:pt x="215443" y="83220"/>
                </a:lnTo>
                <a:lnTo>
                  <a:pt x="213478" y="88323"/>
                </a:lnTo>
                <a:lnTo>
                  <a:pt x="210899" y="92995"/>
                </a:lnTo>
                <a:lnTo>
                  <a:pt x="204646" y="104960"/>
                </a:lnTo>
                <a:lnTo>
                  <a:pt x="201200" y="111706"/>
                </a:lnTo>
                <a:lnTo>
                  <a:pt x="196363" y="120014"/>
                </a:lnTo>
                <a:lnTo>
                  <a:pt x="184216" y="139405"/>
                </a:lnTo>
                <a:lnTo>
                  <a:pt x="174880" y="149910"/>
                </a:lnTo>
                <a:lnTo>
                  <a:pt x="163577" y="160723"/>
                </a:lnTo>
                <a:lnTo>
                  <a:pt x="150961" y="171741"/>
                </a:lnTo>
                <a:lnTo>
                  <a:pt x="140011" y="180358"/>
                </a:lnTo>
                <a:lnTo>
                  <a:pt x="130170" y="187372"/>
                </a:lnTo>
                <a:lnTo>
                  <a:pt x="121070" y="193318"/>
                </a:lnTo>
                <a:lnTo>
                  <a:pt x="113733" y="198551"/>
                </a:lnTo>
                <a:lnTo>
                  <a:pt x="107572" y="203311"/>
                </a:lnTo>
                <a:lnTo>
                  <a:pt x="102195" y="207754"/>
                </a:lnTo>
                <a:lnTo>
                  <a:pt x="96070" y="210716"/>
                </a:lnTo>
                <a:lnTo>
                  <a:pt x="89446" y="212691"/>
                </a:lnTo>
                <a:lnTo>
                  <a:pt x="82491" y="214007"/>
                </a:lnTo>
                <a:lnTo>
                  <a:pt x="75314" y="216154"/>
                </a:lnTo>
                <a:lnTo>
                  <a:pt x="67989" y="218856"/>
                </a:lnTo>
                <a:lnTo>
                  <a:pt x="60566" y="221927"/>
                </a:lnTo>
                <a:lnTo>
                  <a:pt x="54347" y="223975"/>
                </a:lnTo>
                <a:lnTo>
                  <a:pt x="48931" y="225340"/>
                </a:lnTo>
                <a:lnTo>
                  <a:pt x="44051" y="226250"/>
                </a:lnTo>
                <a:lnTo>
                  <a:pt x="40797" y="225586"/>
                </a:lnTo>
                <a:lnTo>
                  <a:pt x="38628" y="223874"/>
                </a:lnTo>
                <a:lnTo>
                  <a:pt x="37182" y="221462"/>
                </a:lnTo>
                <a:lnTo>
                  <a:pt x="34948" y="219855"/>
                </a:lnTo>
                <a:lnTo>
                  <a:pt x="29079" y="218068"/>
                </a:lnTo>
                <a:lnTo>
                  <a:pt x="27006" y="216322"/>
                </a:lnTo>
                <a:lnTo>
                  <a:pt x="25624" y="213888"/>
                </a:lnTo>
                <a:lnTo>
                  <a:pt x="24088" y="207797"/>
                </a:lnTo>
                <a:lnTo>
                  <a:pt x="23406" y="200856"/>
                </a:lnTo>
                <a:lnTo>
                  <a:pt x="24494" y="198497"/>
                </a:lnTo>
                <a:lnTo>
                  <a:pt x="26489" y="196925"/>
                </a:lnTo>
                <a:lnTo>
                  <a:pt x="29089" y="195876"/>
                </a:lnTo>
                <a:lnTo>
                  <a:pt x="35365" y="191325"/>
                </a:lnTo>
                <a:lnTo>
                  <a:pt x="42388" y="185069"/>
                </a:lnTo>
                <a:lnTo>
                  <a:pt x="49742" y="178054"/>
                </a:lnTo>
                <a:lnTo>
                  <a:pt x="54751" y="175676"/>
                </a:lnTo>
                <a:lnTo>
                  <a:pt x="60631" y="174091"/>
                </a:lnTo>
                <a:lnTo>
                  <a:pt x="67090" y="173034"/>
                </a:lnTo>
                <a:lnTo>
                  <a:pt x="73937" y="171059"/>
                </a:lnTo>
                <a:lnTo>
                  <a:pt x="81041" y="168472"/>
                </a:lnTo>
                <a:lnTo>
                  <a:pt x="88317" y="165478"/>
                </a:lnTo>
                <a:lnTo>
                  <a:pt x="95708" y="163482"/>
                </a:lnTo>
                <a:lnTo>
                  <a:pt x="103175" y="162151"/>
                </a:lnTo>
                <a:lnTo>
                  <a:pt x="110693" y="161264"/>
                </a:lnTo>
                <a:lnTo>
                  <a:pt x="118245" y="160672"/>
                </a:lnTo>
                <a:lnTo>
                  <a:pt x="125820" y="160278"/>
                </a:lnTo>
                <a:lnTo>
                  <a:pt x="133410" y="160015"/>
                </a:lnTo>
                <a:lnTo>
                  <a:pt x="141010" y="161110"/>
                </a:lnTo>
                <a:lnTo>
                  <a:pt x="148616" y="163110"/>
                </a:lnTo>
                <a:lnTo>
                  <a:pt x="156227" y="165713"/>
                </a:lnTo>
                <a:lnTo>
                  <a:pt x="163842" y="167449"/>
                </a:lnTo>
                <a:lnTo>
                  <a:pt x="171458" y="168606"/>
                </a:lnTo>
                <a:lnTo>
                  <a:pt x="179075" y="169377"/>
                </a:lnTo>
                <a:lnTo>
                  <a:pt x="185423" y="171161"/>
                </a:lnTo>
                <a:lnTo>
                  <a:pt x="190925" y="173621"/>
                </a:lnTo>
                <a:lnTo>
                  <a:pt x="195863" y="176530"/>
                </a:lnTo>
                <a:lnTo>
                  <a:pt x="202965" y="179740"/>
                </a:lnTo>
                <a:lnTo>
                  <a:pt x="211510" y="183150"/>
                </a:lnTo>
                <a:lnTo>
                  <a:pt x="221017" y="186693"/>
                </a:lnTo>
                <a:lnTo>
                  <a:pt x="228624" y="190325"/>
                </a:lnTo>
                <a:lnTo>
                  <a:pt x="234966" y="194016"/>
                </a:lnTo>
                <a:lnTo>
                  <a:pt x="251460" y="2052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9"/>
          <p:cNvSpPr/>
          <p:nvPr/>
        </p:nvSpPr>
        <p:spPr>
          <a:xfrm>
            <a:off x="971550" y="4331970"/>
            <a:ext cx="331471" cy="57150"/>
          </a:xfrm>
          <a:custGeom>
            <a:avLst/>
            <a:gdLst/>
            <a:ahLst/>
            <a:cxnLst/>
            <a:rect l="0" t="0" r="0" b="0"/>
            <a:pathLst>
              <a:path w="331471" h="57150">
                <a:moveTo>
                  <a:pt x="0" y="57149"/>
                </a:moveTo>
                <a:lnTo>
                  <a:pt x="12135" y="51082"/>
                </a:lnTo>
                <a:lnTo>
                  <a:pt x="16980" y="48025"/>
                </a:lnTo>
                <a:lnTo>
                  <a:pt x="21480" y="44716"/>
                </a:lnTo>
                <a:lnTo>
                  <a:pt x="25750" y="41240"/>
                </a:lnTo>
                <a:lnTo>
                  <a:pt x="31136" y="38924"/>
                </a:lnTo>
                <a:lnTo>
                  <a:pt x="37267" y="37379"/>
                </a:lnTo>
                <a:lnTo>
                  <a:pt x="43895" y="36349"/>
                </a:lnTo>
                <a:lnTo>
                  <a:pt x="49583" y="35663"/>
                </a:lnTo>
                <a:lnTo>
                  <a:pt x="59290" y="34899"/>
                </a:lnTo>
                <a:lnTo>
                  <a:pt x="74611" y="34561"/>
                </a:lnTo>
                <a:lnTo>
                  <a:pt x="84031" y="34470"/>
                </a:lnTo>
                <a:lnTo>
                  <a:pt x="101740" y="31870"/>
                </a:lnTo>
                <a:lnTo>
                  <a:pt x="124977" y="27597"/>
                </a:lnTo>
                <a:lnTo>
                  <a:pt x="151898" y="22208"/>
                </a:lnTo>
                <a:lnTo>
                  <a:pt x="173655" y="18615"/>
                </a:lnTo>
                <a:lnTo>
                  <a:pt x="191970" y="16220"/>
                </a:lnTo>
                <a:lnTo>
                  <a:pt x="207990" y="14623"/>
                </a:lnTo>
                <a:lnTo>
                  <a:pt x="221210" y="13558"/>
                </a:lnTo>
                <a:lnTo>
                  <a:pt x="232563" y="12849"/>
                </a:lnTo>
                <a:lnTo>
                  <a:pt x="242672" y="12376"/>
                </a:lnTo>
                <a:lnTo>
                  <a:pt x="251951" y="10790"/>
                </a:lnTo>
                <a:lnTo>
                  <a:pt x="260677" y="8463"/>
                </a:lnTo>
                <a:lnTo>
                  <a:pt x="269035" y="5642"/>
                </a:lnTo>
                <a:lnTo>
                  <a:pt x="278416" y="3761"/>
                </a:lnTo>
                <a:lnTo>
                  <a:pt x="288481" y="2508"/>
                </a:lnTo>
                <a:lnTo>
                  <a:pt x="307283" y="1114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0"/>
          <p:cNvSpPr/>
          <p:nvPr/>
        </p:nvSpPr>
        <p:spPr>
          <a:xfrm>
            <a:off x="1131570" y="4251959"/>
            <a:ext cx="57151" cy="331471"/>
          </a:xfrm>
          <a:custGeom>
            <a:avLst/>
            <a:gdLst/>
            <a:ahLst/>
            <a:cxnLst/>
            <a:rect l="0" t="0" r="0" b="0"/>
            <a:pathLst>
              <a:path w="57151" h="331471">
                <a:moveTo>
                  <a:pt x="0" y="0"/>
                </a:moveTo>
                <a:lnTo>
                  <a:pt x="0" y="212845"/>
                </a:lnTo>
                <a:lnTo>
                  <a:pt x="1270" y="223177"/>
                </a:lnTo>
                <a:lnTo>
                  <a:pt x="3386" y="235145"/>
                </a:lnTo>
                <a:lnTo>
                  <a:pt x="6067" y="248203"/>
                </a:lnTo>
                <a:lnTo>
                  <a:pt x="9125" y="259449"/>
                </a:lnTo>
                <a:lnTo>
                  <a:pt x="12433" y="269486"/>
                </a:lnTo>
                <a:lnTo>
                  <a:pt x="15909" y="278717"/>
                </a:lnTo>
                <a:lnTo>
                  <a:pt x="18226" y="286142"/>
                </a:lnTo>
                <a:lnTo>
                  <a:pt x="19770" y="292362"/>
                </a:lnTo>
                <a:lnTo>
                  <a:pt x="20800" y="297778"/>
                </a:lnTo>
                <a:lnTo>
                  <a:pt x="22757" y="302659"/>
                </a:lnTo>
                <a:lnTo>
                  <a:pt x="25331" y="307183"/>
                </a:lnTo>
                <a:lnTo>
                  <a:pt x="28317" y="311469"/>
                </a:lnTo>
                <a:lnTo>
                  <a:pt x="31578" y="315596"/>
                </a:lnTo>
                <a:lnTo>
                  <a:pt x="35022" y="319617"/>
                </a:lnTo>
                <a:lnTo>
                  <a:pt x="57150" y="331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1"/>
          <p:cNvSpPr/>
          <p:nvPr/>
        </p:nvSpPr>
        <p:spPr>
          <a:xfrm>
            <a:off x="1383030" y="4057650"/>
            <a:ext cx="262217" cy="451906"/>
          </a:xfrm>
          <a:custGeom>
            <a:avLst/>
            <a:gdLst/>
            <a:ahLst/>
            <a:cxnLst/>
            <a:rect l="0" t="0" r="0" b="0"/>
            <a:pathLst>
              <a:path w="262217" h="451906">
                <a:moveTo>
                  <a:pt x="0" y="0"/>
                </a:moveTo>
                <a:lnTo>
                  <a:pt x="6067" y="6067"/>
                </a:lnTo>
                <a:lnTo>
                  <a:pt x="7855" y="9125"/>
                </a:lnTo>
                <a:lnTo>
                  <a:pt x="11640" y="20765"/>
                </a:lnTo>
                <a:lnTo>
                  <a:pt x="17027" y="32935"/>
                </a:lnTo>
                <a:lnTo>
                  <a:pt x="20267" y="43424"/>
                </a:lnTo>
                <a:lnTo>
                  <a:pt x="21131" y="47999"/>
                </a:lnTo>
                <a:lnTo>
                  <a:pt x="28415" y="90845"/>
                </a:lnTo>
                <a:lnTo>
                  <a:pt x="30373" y="105013"/>
                </a:lnTo>
                <a:lnTo>
                  <a:pt x="31679" y="116999"/>
                </a:lnTo>
                <a:lnTo>
                  <a:pt x="32549" y="127529"/>
                </a:lnTo>
                <a:lnTo>
                  <a:pt x="31859" y="139629"/>
                </a:lnTo>
                <a:lnTo>
                  <a:pt x="30129" y="152776"/>
                </a:lnTo>
                <a:lnTo>
                  <a:pt x="27706" y="166620"/>
                </a:lnTo>
                <a:lnTo>
                  <a:pt x="26091" y="179660"/>
                </a:lnTo>
                <a:lnTo>
                  <a:pt x="25014" y="192163"/>
                </a:lnTo>
                <a:lnTo>
                  <a:pt x="24296" y="204309"/>
                </a:lnTo>
                <a:lnTo>
                  <a:pt x="23498" y="227963"/>
                </a:lnTo>
                <a:lnTo>
                  <a:pt x="22986" y="274194"/>
                </a:lnTo>
                <a:lnTo>
                  <a:pt x="22897" y="332844"/>
                </a:lnTo>
                <a:lnTo>
                  <a:pt x="21615" y="353975"/>
                </a:lnTo>
                <a:lnTo>
                  <a:pt x="19490" y="374413"/>
                </a:lnTo>
                <a:lnTo>
                  <a:pt x="16803" y="394389"/>
                </a:lnTo>
                <a:lnTo>
                  <a:pt x="15012" y="410246"/>
                </a:lnTo>
                <a:lnTo>
                  <a:pt x="13818" y="423357"/>
                </a:lnTo>
                <a:lnTo>
                  <a:pt x="13022" y="434638"/>
                </a:lnTo>
                <a:lnTo>
                  <a:pt x="13761" y="439618"/>
                </a:lnTo>
                <a:lnTo>
                  <a:pt x="15524" y="440399"/>
                </a:lnTo>
                <a:lnTo>
                  <a:pt x="17969" y="438379"/>
                </a:lnTo>
                <a:lnTo>
                  <a:pt x="19599" y="435762"/>
                </a:lnTo>
                <a:lnTo>
                  <a:pt x="21411" y="429469"/>
                </a:lnTo>
                <a:lnTo>
                  <a:pt x="22430" y="418785"/>
                </a:lnTo>
                <a:lnTo>
                  <a:pt x="26055" y="407953"/>
                </a:lnTo>
                <a:lnTo>
                  <a:pt x="30630" y="394672"/>
                </a:lnTo>
                <a:lnTo>
                  <a:pt x="31850" y="387575"/>
                </a:lnTo>
                <a:lnTo>
                  <a:pt x="32663" y="380303"/>
                </a:lnTo>
                <a:lnTo>
                  <a:pt x="35745" y="370375"/>
                </a:lnTo>
                <a:lnTo>
                  <a:pt x="40340" y="358677"/>
                </a:lnTo>
                <a:lnTo>
                  <a:pt x="45943" y="345797"/>
                </a:lnTo>
                <a:lnTo>
                  <a:pt x="50949" y="335941"/>
                </a:lnTo>
                <a:lnTo>
                  <a:pt x="55556" y="328101"/>
                </a:lnTo>
                <a:lnTo>
                  <a:pt x="59897" y="321604"/>
                </a:lnTo>
                <a:lnTo>
                  <a:pt x="66601" y="313463"/>
                </a:lnTo>
                <a:lnTo>
                  <a:pt x="74881" y="304225"/>
                </a:lnTo>
                <a:lnTo>
                  <a:pt x="97963" y="279794"/>
                </a:lnTo>
                <a:lnTo>
                  <a:pt x="103409" y="274159"/>
                </a:lnTo>
                <a:lnTo>
                  <a:pt x="109579" y="269133"/>
                </a:lnTo>
                <a:lnTo>
                  <a:pt x="116233" y="264511"/>
                </a:lnTo>
                <a:lnTo>
                  <a:pt x="123208" y="260161"/>
                </a:lnTo>
                <a:lnTo>
                  <a:pt x="129129" y="257260"/>
                </a:lnTo>
                <a:lnTo>
                  <a:pt x="134346" y="255327"/>
                </a:lnTo>
                <a:lnTo>
                  <a:pt x="139094" y="254037"/>
                </a:lnTo>
                <a:lnTo>
                  <a:pt x="144799" y="253178"/>
                </a:lnTo>
                <a:lnTo>
                  <a:pt x="151143" y="252605"/>
                </a:lnTo>
                <a:lnTo>
                  <a:pt x="157911" y="252223"/>
                </a:lnTo>
                <a:lnTo>
                  <a:pt x="172206" y="251799"/>
                </a:lnTo>
                <a:lnTo>
                  <a:pt x="202079" y="251527"/>
                </a:lnTo>
                <a:lnTo>
                  <a:pt x="208379" y="252774"/>
                </a:lnTo>
                <a:lnTo>
                  <a:pt x="213849" y="254876"/>
                </a:lnTo>
                <a:lnTo>
                  <a:pt x="218766" y="257547"/>
                </a:lnTo>
                <a:lnTo>
                  <a:pt x="223314" y="260598"/>
                </a:lnTo>
                <a:lnTo>
                  <a:pt x="227616" y="263902"/>
                </a:lnTo>
                <a:lnTo>
                  <a:pt x="235782" y="270959"/>
                </a:lnTo>
                <a:lnTo>
                  <a:pt x="243645" y="278329"/>
                </a:lnTo>
                <a:lnTo>
                  <a:pt x="251373" y="289225"/>
                </a:lnTo>
                <a:lnTo>
                  <a:pt x="257771" y="301264"/>
                </a:lnTo>
                <a:lnTo>
                  <a:pt x="260615" y="310848"/>
                </a:lnTo>
                <a:lnTo>
                  <a:pt x="261879" y="322728"/>
                </a:lnTo>
                <a:lnTo>
                  <a:pt x="262216" y="329452"/>
                </a:lnTo>
                <a:lnTo>
                  <a:pt x="261170" y="335204"/>
                </a:lnTo>
                <a:lnTo>
                  <a:pt x="256622" y="344983"/>
                </a:lnTo>
                <a:lnTo>
                  <a:pt x="250367" y="356949"/>
                </a:lnTo>
                <a:lnTo>
                  <a:pt x="236004" y="385327"/>
                </a:lnTo>
                <a:lnTo>
                  <a:pt x="230996" y="391504"/>
                </a:lnTo>
                <a:lnTo>
                  <a:pt x="225117" y="396893"/>
                </a:lnTo>
                <a:lnTo>
                  <a:pt x="218658" y="401755"/>
                </a:lnTo>
                <a:lnTo>
                  <a:pt x="213082" y="406266"/>
                </a:lnTo>
                <a:lnTo>
                  <a:pt x="208094" y="410544"/>
                </a:lnTo>
                <a:lnTo>
                  <a:pt x="203500" y="414666"/>
                </a:lnTo>
                <a:lnTo>
                  <a:pt x="197896" y="418684"/>
                </a:lnTo>
                <a:lnTo>
                  <a:pt x="191621" y="422632"/>
                </a:lnTo>
                <a:lnTo>
                  <a:pt x="184897" y="426535"/>
                </a:lnTo>
                <a:lnTo>
                  <a:pt x="170653" y="434257"/>
                </a:lnTo>
                <a:lnTo>
                  <a:pt x="163298" y="438095"/>
                </a:lnTo>
                <a:lnTo>
                  <a:pt x="157125" y="440653"/>
                </a:lnTo>
                <a:lnTo>
                  <a:pt x="151740" y="442358"/>
                </a:lnTo>
                <a:lnTo>
                  <a:pt x="115769" y="451163"/>
                </a:lnTo>
                <a:lnTo>
                  <a:pt x="106389" y="451905"/>
                </a:lnTo>
                <a:lnTo>
                  <a:pt x="98866" y="451130"/>
                </a:lnTo>
                <a:lnTo>
                  <a:pt x="92580" y="449343"/>
                </a:lnTo>
                <a:lnTo>
                  <a:pt x="87120" y="448152"/>
                </a:lnTo>
                <a:lnTo>
                  <a:pt x="82210" y="447358"/>
                </a:lnTo>
                <a:lnTo>
                  <a:pt x="77666" y="446828"/>
                </a:lnTo>
                <a:lnTo>
                  <a:pt x="72097" y="446475"/>
                </a:lnTo>
                <a:lnTo>
                  <a:pt x="65845" y="446240"/>
                </a:lnTo>
                <a:lnTo>
                  <a:pt x="45720" y="4457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2"/>
          <p:cNvSpPr/>
          <p:nvPr/>
        </p:nvSpPr>
        <p:spPr>
          <a:xfrm>
            <a:off x="1588770" y="3943548"/>
            <a:ext cx="354331" cy="182682"/>
          </a:xfrm>
          <a:custGeom>
            <a:avLst/>
            <a:gdLst/>
            <a:ahLst/>
            <a:cxnLst/>
            <a:rect l="0" t="0" r="0" b="0"/>
            <a:pathLst>
              <a:path w="354331" h="182682">
                <a:moveTo>
                  <a:pt x="0" y="68381"/>
                </a:moveTo>
                <a:lnTo>
                  <a:pt x="6067" y="56246"/>
                </a:lnTo>
                <a:lnTo>
                  <a:pt x="9125" y="51401"/>
                </a:lnTo>
                <a:lnTo>
                  <a:pt x="12433" y="46901"/>
                </a:lnTo>
                <a:lnTo>
                  <a:pt x="15909" y="42631"/>
                </a:lnTo>
                <a:lnTo>
                  <a:pt x="19496" y="38515"/>
                </a:lnTo>
                <a:lnTo>
                  <a:pt x="23157" y="34500"/>
                </a:lnTo>
                <a:lnTo>
                  <a:pt x="30612" y="26653"/>
                </a:lnTo>
                <a:lnTo>
                  <a:pt x="38158" y="18932"/>
                </a:lnTo>
                <a:lnTo>
                  <a:pt x="43219" y="15095"/>
                </a:lnTo>
                <a:lnTo>
                  <a:pt x="49132" y="11267"/>
                </a:lnTo>
                <a:lnTo>
                  <a:pt x="55615" y="7445"/>
                </a:lnTo>
                <a:lnTo>
                  <a:pt x="62476" y="4897"/>
                </a:lnTo>
                <a:lnTo>
                  <a:pt x="69591" y="3199"/>
                </a:lnTo>
                <a:lnTo>
                  <a:pt x="76874" y="2066"/>
                </a:lnTo>
                <a:lnTo>
                  <a:pt x="85539" y="1311"/>
                </a:lnTo>
                <a:lnTo>
                  <a:pt x="95126" y="808"/>
                </a:lnTo>
                <a:lnTo>
                  <a:pt x="114668" y="249"/>
                </a:lnTo>
                <a:lnTo>
                  <a:pt x="131820" y="0"/>
                </a:lnTo>
                <a:lnTo>
                  <a:pt x="141220" y="1204"/>
                </a:lnTo>
                <a:lnTo>
                  <a:pt x="151296" y="3276"/>
                </a:lnTo>
                <a:lnTo>
                  <a:pt x="161824" y="5928"/>
                </a:lnTo>
                <a:lnTo>
                  <a:pt x="170113" y="8966"/>
                </a:lnTo>
                <a:lnTo>
                  <a:pt x="176908" y="12261"/>
                </a:lnTo>
                <a:lnTo>
                  <a:pt x="190872" y="20607"/>
                </a:lnTo>
                <a:lnTo>
                  <a:pt x="193288" y="23832"/>
                </a:lnTo>
                <a:lnTo>
                  <a:pt x="196169" y="28522"/>
                </a:lnTo>
                <a:lnTo>
                  <a:pt x="199359" y="34189"/>
                </a:lnTo>
                <a:lnTo>
                  <a:pt x="201486" y="39236"/>
                </a:lnTo>
                <a:lnTo>
                  <a:pt x="202904" y="43871"/>
                </a:lnTo>
                <a:lnTo>
                  <a:pt x="203849" y="48231"/>
                </a:lnTo>
                <a:lnTo>
                  <a:pt x="203209" y="52408"/>
                </a:lnTo>
                <a:lnTo>
                  <a:pt x="201513" y="56462"/>
                </a:lnTo>
                <a:lnTo>
                  <a:pt x="199112" y="60435"/>
                </a:lnTo>
                <a:lnTo>
                  <a:pt x="197511" y="65624"/>
                </a:lnTo>
                <a:lnTo>
                  <a:pt x="196444" y="71623"/>
                </a:lnTo>
                <a:lnTo>
                  <a:pt x="195732" y="78163"/>
                </a:lnTo>
                <a:lnTo>
                  <a:pt x="193988" y="83792"/>
                </a:lnTo>
                <a:lnTo>
                  <a:pt x="191555" y="88815"/>
                </a:lnTo>
                <a:lnTo>
                  <a:pt x="188663" y="93434"/>
                </a:lnTo>
                <a:lnTo>
                  <a:pt x="184196" y="97783"/>
                </a:lnTo>
                <a:lnTo>
                  <a:pt x="178677" y="101953"/>
                </a:lnTo>
                <a:lnTo>
                  <a:pt x="172458" y="106002"/>
                </a:lnTo>
                <a:lnTo>
                  <a:pt x="167042" y="109972"/>
                </a:lnTo>
                <a:lnTo>
                  <a:pt x="162161" y="113889"/>
                </a:lnTo>
                <a:lnTo>
                  <a:pt x="157637" y="117769"/>
                </a:lnTo>
                <a:lnTo>
                  <a:pt x="153351" y="121627"/>
                </a:lnTo>
                <a:lnTo>
                  <a:pt x="145203" y="129299"/>
                </a:lnTo>
                <a:lnTo>
                  <a:pt x="127407" y="146827"/>
                </a:lnTo>
                <a:lnTo>
                  <a:pt x="120498" y="152428"/>
                </a:lnTo>
                <a:lnTo>
                  <a:pt x="113352" y="157433"/>
                </a:lnTo>
                <a:lnTo>
                  <a:pt x="106048" y="162039"/>
                </a:lnTo>
                <a:lnTo>
                  <a:pt x="99908" y="165110"/>
                </a:lnTo>
                <a:lnTo>
                  <a:pt x="89700" y="168522"/>
                </a:lnTo>
                <a:lnTo>
                  <a:pt x="87740" y="169431"/>
                </a:lnTo>
                <a:lnTo>
                  <a:pt x="87703" y="170038"/>
                </a:lnTo>
                <a:lnTo>
                  <a:pt x="88949" y="170443"/>
                </a:lnTo>
                <a:lnTo>
                  <a:pt x="96769" y="171012"/>
                </a:lnTo>
                <a:lnTo>
                  <a:pt x="119915" y="171204"/>
                </a:lnTo>
                <a:lnTo>
                  <a:pt x="174651" y="171245"/>
                </a:lnTo>
                <a:lnTo>
                  <a:pt x="197714" y="172517"/>
                </a:lnTo>
                <a:lnTo>
                  <a:pt x="298887" y="180297"/>
                </a:lnTo>
                <a:lnTo>
                  <a:pt x="333245" y="181975"/>
                </a:lnTo>
                <a:lnTo>
                  <a:pt x="354330" y="1826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"/>
          <p:cNvSpPr/>
          <p:nvPr/>
        </p:nvSpPr>
        <p:spPr>
          <a:xfrm>
            <a:off x="1805940" y="4309109"/>
            <a:ext cx="262891" cy="22862"/>
          </a:xfrm>
          <a:custGeom>
            <a:avLst/>
            <a:gdLst/>
            <a:ahLst/>
            <a:cxnLst/>
            <a:rect l="0" t="0" r="0" b="0"/>
            <a:pathLst>
              <a:path w="262891" h="22862">
                <a:moveTo>
                  <a:pt x="0" y="22861"/>
                </a:moveTo>
                <a:lnTo>
                  <a:pt x="24271" y="16793"/>
                </a:lnTo>
                <a:lnTo>
                  <a:pt x="33960" y="15005"/>
                </a:lnTo>
                <a:lnTo>
                  <a:pt x="42960" y="13813"/>
                </a:lnTo>
                <a:lnTo>
                  <a:pt x="51500" y="13019"/>
                </a:lnTo>
                <a:lnTo>
                  <a:pt x="63543" y="11220"/>
                </a:lnTo>
                <a:lnTo>
                  <a:pt x="93858" y="5833"/>
                </a:lnTo>
                <a:lnTo>
                  <a:pt x="113372" y="3889"/>
                </a:lnTo>
                <a:lnTo>
                  <a:pt x="135271" y="2593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4"/>
          <p:cNvSpPr/>
          <p:nvPr/>
        </p:nvSpPr>
        <p:spPr>
          <a:xfrm>
            <a:off x="1840230" y="4400550"/>
            <a:ext cx="262891" cy="11430"/>
          </a:xfrm>
          <a:custGeom>
            <a:avLst/>
            <a:gdLst/>
            <a:ahLst/>
            <a:cxnLst/>
            <a:rect l="0" t="0" r="0" b="0"/>
            <a:pathLst>
              <a:path w="262891" h="11430">
                <a:moveTo>
                  <a:pt x="0" y="11429"/>
                </a:moveTo>
                <a:lnTo>
                  <a:pt x="106656" y="11429"/>
                </a:lnTo>
                <a:lnTo>
                  <a:pt x="130794" y="10159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"/>
          <p:cNvSpPr/>
          <p:nvPr/>
        </p:nvSpPr>
        <p:spPr>
          <a:xfrm>
            <a:off x="2103955" y="4218419"/>
            <a:ext cx="193476" cy="342151"/>
          </a:xfrm>
          <a:custGeom>
            <a:avLst/>
            <a:gdLst/>
            <a:ahLst/>
            <a:cxnLst/>
            <a:rect l="0" t="0" r="0" b="0"/>
            <a:pathLst>
              <a:path w="193476" h="342151">
                <a:moveTo>
                  <a:pt x="147755" y="33540"/>
                </a:moveTo>
                <a:lnTo>
                  <a:pt x="153822" y="21405"/>
                </a:lnTo>
                <a:lnTo>
                  <a:pt x="156801" y="12060"/>
                </a:lnTo>
                <a:lnTo>
                  <a:pt x="157596" y="7790"/>
                </a:lnTo>
                <a:lnTo>
                  <a:pt x="156855" y="4944"/>
                </a:lnTo>
                <a:lnTo>
                  <a:pt x="155092" y="3046"/>
                </a:lnTo>
                <a:lnTo>
                  <a:pt x="152646" y="1781"/>
                </a:lnTo>
                <a:lnTo>
                  <a:pt x="149746" y="937"/>
                </a:lnTo>
                <a:lnTo>
                  <a:pt x="146542" y="375"/>
                </a:lnTo>
                <a:lnTo>
                  <a:pt x="143136" y="0"/>
                </a:lnTo>
                <a:lnTo>
                  <a:pt x="139596" y="1020"/>
                </a:lnTo>
                <a:lnTo>
                  <a:pt x="135965" y="2970"/>
                </a:lnTo>
                <a:lnTo>
                  <a:pt x="132275" y="5540"/>
                </a:lnTo>
                <a:lnTo>
                  <a:pt x="127275" y="8524"/>
                </a:lnTo>
                <a:lnTo>
                  <a:pt x="121401" y="11783"/>
                </a:lnTo>
                <a:lnTo>
                  <a:pt x="114946" y="15225"/>
                </a:lnTo>
                <a:lnTo>
                  <a:pt x="109372" y="18790"/>
                </a:lnTo>
                <a:lnTo>
                  <a:pt x="104386" y="22437"/>
                </a:lnTo>
                <a:lnTo>
                  <a:pt x="99792" y="26138"/>
                </a:lnTo>
                <a:lnTo>
                  <a:pt x="95460" y="29875"/>
                </a:lnTo>
                <a:lnTo>
                  <a:pt x="91301" y="33637"/>
                </a:lnTo>
                <a:lnTo>
                  <a:pt x="87259" y="37415"/>
                </a:lnTo>
                <a:lnTo>
                  <a:pt x="51231" y="73070"/>
                </a:lnTo>
                <a:lnTo>
                  <a:pt x="40226" y="85294"/>
                </a:lnTo>
                <a:lnTo>
                  <a:pt x="31619" y="95983"/>
                </a:lnTo>
                <a:lnTo>
                  <a:pt x="24611" y="105649"/>
                </a:lnTo>
                <a:lnTo>
                  <a:pt x="18669" y="114633"/>
                </a:lnTo>
                <a:lnTo>
                  <a:pt x="13437" y="123162"/>
                </a:lnTo>
                <a:lnTo>
                  <a:pt x="8680" y="131388"/>
                </a:lnTo>
                <a:lnTo>
                  <a:pt x="5508" y="139412"/>
                </a:lnTo>
                <a:lnTo>
                  <a:pt x="3393" y="147302"/>
                </a:lnTo>
                <a:lnTo>
                  <a:pt x="1984" y="155102"/>
                </a:lnTo>
                <a:lnTo>
                  <a:pt x="1044" y="162841"/>
                </a:lnTo>
                <a:lnTo>
                  <a:pt x="418" y="170541"/>
                </a:lnTo>
                <a:lnTo>
                  <a:pt x="0" y="178214"/>
                </a:lnTo>
                <a:lnTo>
                  <a:pt x="991" y="187139"/>
                </a:lnTo>
                <a:lnTo>
                  <a:pt x="2922" y="196900"/>
                </a:lnTo>
                <a:lnTo>
                  <a:pt x="5480" y="207217"/>
                </a:lnTo>
                <a:lnTo>
                  <a:pt x="8455" y="216635"/>
                </a:lnTo>
                <a:lnTo>
                  <a:pt x="11708" y="225453"/>
                </a:lnTo>
                <a:lnTo>
                  <a:pt x="15147" y="233872"/>
                </a:lnTo>
                <a:lnTo>
                  <a:pt x="19979" y="242025"/>
                </a:lnTo>
                <a:lnTo>
                  <a:pt x="25741" y="250000"/>
                </a:lnTo>
                <a:lnTo>
                  <a:pt x="32122" y="257857"/>
                </a:lnTo>
                <a:lnTo>
                  <a:pt x="40186" y="264365"/>
                </a:lnTo>
                <a:lnTo>
                  <a:pt x="49372" y="269973"/>
                </a:lnTo>
                <a:lnTo>
                  <a:pt x="59306" y="274982"/>
                </a:lnTo>
                <a:lnTo>
                  <a:pt x="72279" y="282132"/>
                </a:lnTo>
                <a:lnTo>
                  <a:pt x="103627" y="300236"/>
                </a:lnTo>
                <a:lnTo>
                  <a:pt x="119606" y="307857"/>
                </a:lnTo>
                <a:lnTo>
                  <a:pt x="135339" y="314208"/>
                </a:lnTo>
                <a:lnTo>
                  <a:pt x="150907" y="319712"/>
                </a:lnTo>
                <a:lnTo>
                  <a:pt x="162557" y="324652"/>
                </a:lnTo>
                <a:lnTo>
                  <a:pt x="171592" y="329215"/>
                </a:lnTo>
                <a:lnTo>
                  <a:pt x="193475" y="342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"/>
          <p:cNvSpPr/>
          <p:nvPr/>
        </p:nvSpPr>
        <p:spPr>
          <a:xfrm>
            <a:off x="2240280" y="3966227"/>
            <a:ext cx="491491" cy="273773"/>
          </a:xfrm>
          <a:custGeom>
            <a:avLst/>
            <a:gdLst/>
            <a:ahLst/>
            <a:cxnLst/>
            <a:rect l="0" t="0" r="0" b="0"/>
            <a:pathLst>
              <a:path w="491491" h="273773">
                <a:moveTo>
                  <a:pt x="0" y="57132"/>
                </a:moveTo>
                <a:lnTo>
                  <a:pt x="0" y="44997"/>
                </a:lnTo>
                <a:lnTo>
                  <a:pt x="1270" y="40152"/>
                </a:lnTo>
                <a:lnTo>
                  <a:pt x="3386" y="35652"/>
                </a:lnTo>
                <a:lnTo>
                  <a:pt x="9125" y="27266"/>
                </a:lnTo>
                <a:lnTo>
                  <a:pt x="15909" y="19305"/>
                </a:lnTo>
                <a:lnTo>
                  <a:pt x="23157" y="11534"/>
                </a:lnTo>
                <a:lnTo>
                  <a:pt x="26868" y="7683"/>
                </a:lnTo>
                <a:lnTo>
                  <a:pt x="31882" y="5116"/>
                </a:lnTo>
                <a:lnTo>
                  <a:pt x="44226" y="2264"/>
                </a:lnTo>
                <a:lnTo>
                  <a:pt x="58179" y="997"/>
                </a:lnTo>
                <a:lnTo>
                  <a:pt x="71577" y="433"/>
                </a:lnTo>
                <a:lnTo>
                  <a:pt x="81765" y="183"/>
                </a:lnTo>
                <a:lnTo>
                  <a:pt x="142091" y="0"/>
                </a:lnTo>
                <a:lnTo>
                  <a:pt x="151877" y="2534"/>
                </a:lnTo>
                <a:lnTo>
                  <a:pt x="162211" y="6764"/>
                </a:lnTo>
                <a:lnTo>
                  <a:pt x="172911" y="12123"/>
                </a:lnTo>
                <a:lnTo>
                  <a:pt x="188186" y="18078"/>
                </a:lnTo>
                <a:lnTo>
                  <a:pt x="194037" y="19666"/>
                </a:lnTo>
                <a:lnTo>
                  <a:pt x="203925" y="24817"/>
                </a:lnTo>
                <a:lnTo>
                  <a:pt x="212553" y="31340"/>
                </a:lnTo>
                <a:lnTo>
                  <a:pt x="220621" y="38473"/>
                </a:lnTo>
                <a:lnTo>
                  <a:pt x="223281" y="42153"/>
                </a:lnTo>
                <a:lnTo>
                  <a:pt x="226236" y="49628"/>
                </a:lnTo>
                <a:lnTo>
                  <a:pt x="227024" y="54670"/>
                </a:lnTo>
                <a:lnTo>
                  <a:pt x="227549" y="60571"/>
                </a:lnTo>
                <a:lnTo>
                  <a:pt x="228133" y="72631"/>
                </a:lnTo>
                <a:lnTo>
                  <a:pt x="228392" y="82224"/>
                </a:lnTo>
                <a:lnTo>
                  <a:pt x="228538" y="106900"/>
                </a:lnTo>
                <a:lnTo>
                  <a:pt x="226019" y="116981"/>
                </a:lnTo>
                <a:lnTo>
                  <a:pt x="221799" y="127512"/>
                </a:lnTo>
                <a:lnTo>
                  <a:pt x="202844" y="165720"/>
                </a:lnTo>
                <a:lnTo>
                  <a:pt x="198729" y="172704"/>
                </a:lnTo>
                <a:lnTo>
                  <a:pt x="194716" y="178630"/>
                </a:lnTo>
                <a:lnTo>
                  <a:pt x="190771" y="183851"/>
                </a:lnTo>
                <a:lnTo>
                  <a:pt x="186870" y="188601"/>
                </a:lnTo>
                <a:lnTo>
                  <a:pt x="183000" y="193038"/>
                </a:lnTo>
                <a:lnTo>
                  <a:pt x="179150" y="197266"/>
                </a:lnTo>
                <a:lnTo>
                  <a:pt x="175313" y="202625"/>
                </a:lnTo>
                <a:lnTo>
                  <a:pt x="171485" y="208737"/>
                </a:lnTo>
                <a:lnTo>
                  <a:pt x="167663" y="215353"/>
                </a:lnTo>
                <a:lnTo>
                  <a:pt x="163845" y="221033"/>
                </a:lnTo>
                <a:lnTo>
                  <a:pt x="160030" y="226089"/>
                </a:lnTo>
                <a:lnTo>
                  <a:pt x="156217" y="230730"/>
                </a:lnTo>
                <a:lnTo>
                  <a:pt x="145206" y="239274"/>
                </a:lnTo>
                <a:lnTo>
                  <a:pt x="138714" y="243330"/>
                </a:lnTo>
                <a:lnTo>
                  <a:pt x="134386" y="247304"/>
                </a:lnTo>
                <a:lnTo>
                  <a:pt x="131500" y="251224"/>
                </a:lnTo>
                <a:lnTo>
                  <a:pt x="129577" y="255106"/>
                </a:lnTo>
                <a:lnTo>
                  <a:pt x="127024" y="257695"/>
                </a:lnTo>
                <a:lnTo>
                  <a:pt x="124053" y="259421"/>
                </a:lnTo>
                <a:lnTo>
                  <a:pt x="120802" y="260571"/>
                </a:lnTo>
                <a:lnTo>
                  <a:pt x="119904" y="262608"/>
                </a:lnTo>
                <a:lnTo>
                  <a:pt x="120576" y="265236"/>
                </a:lnTo>
                <a:lnTo>
                  <a:pt x="122294" y="268259"/>
                </a:lnTo>
                <a:lnTo>
                  <a:pt x="124709" y="270273"/>
                </a:lnTo>
                <a:lnTo>
                  <a:pt x="127589" y="271616"/>
                </a:lnTo>
                <a:lnTo>
                  <a:pt x="134176" y="273108"/>
                </a:lnTo>
                <a:lnTo>
                  <a:pt x="141337" y="273772"/>
                </a:lnTo>
                <a:lnTo>
                  <a:pt x="148834" y="272678"/>
                </a:lnTo>
                <a:lnTo>
                  <a:pt x="158913" y="270680"/>
                </a:lnTo>
                <a:lnTo>
                  <a:pt x="170712" y="268078"/>
                </a:lnTo>
                <a:lnTo>
                  <a:pt x="188738" y="265072"/>
                </a:lnTo>
                <a:lnTo>
                  <a:pt x="235860" y="258347"/>
                </a:lnTo>
                <a:lnTo>
                  <a:pt x="256300" y="256045"/>
                </a:lnTo>
                <a:lnTo>
                  <a:pt x="273736" y="254511"/>
                </a:lnTo>
                <a:lnTo>
                  <a:pt x="289171" y="253488"/>
                </a:lnTo>
                <a:lnTo>
                  <a:pt x="302000" y="251536"/>
                </a:lnTo>
                <a:lnTo>
                  <a:pt x="313093" y="248965"/>
                </a:lnTo>
                <a:lnTo>
                  <a:pt x="323029" y="245981"/>
                </a:lnTo>
                <a:lnTo>
                  <a:pt x="333462" y="243991"/>
                </a:lnTo>
                <a:lnTo>
                  <a:pt x="344228" y="242665"/>
                </a:lnTo>
                <a:lnTo>
                  <a:pt x="355215" y="241781"/>
                </a:lnTo>
                <a:lnTo>
                  <a:pt x="365080" y="241191"/>
                </a:lnTo>
                <a:lnTo>
                  <a:pt x="382814" y="240536"/>
                </a:lnTo>
                <a:lnTo>
                  <a:pt x="391099" y="239092"/>
                </a:lnTo>
                <a:lnTo>
                  <a:pt x="399163" y="236859"/>
                </a:lnTo>
                <a:lnTo>
                  <a:pt x="407078" y="234100"/>
                </a:lnTo>
                <a:lnTo>
                  <a:pt x="417435" y="232261"/>
                </a:lnTo>
                <a:lnTo>
                  <a:pt x="429420" y="231035"/>
                </a:lnTo>
                <a:lnTo>
                  <a:pt x="453743" y="229673"/>
                </a:lnTo>
                <a:lnTo>
                  <a:pt x="491490" y="2285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"/>
          <p:cNvSpPr/>
          <p:nvPr/>
        </p:nvSpPr>
        <p:spPr>
          <a:xfrm>
            <a:off x="311068" y="4722341"/>
            <a:ext cx="249003" cy="318220"/>
          </a:xfrm>
          <a:custGeom>
            <a:avLst/>
            <a:gdLst/>
            <a:ahLst/>
            <a:cxnLst/>
            <a:rect l="0" t="0" r="0" b="0"/>
            <a:pathLst>
              <a:path w="249003" h="318220">
                <a:moveTo>
                  <a:pt x="249002" y="66828"/>
                </a:moveTo>
                <a:lnTo>
                  <a:pt x="249002" y="31237"/>
                </a:lnTo>
                <a:lnTo>
                  <a:pt x="247732" y="27861"/>
                </a:lnTo>
                <a:lnTo>
                  <a:pt x="245615" y="25610"/>
                </a:lnTo>
                <a:lnTo>
                  <a:pt x="242934" y="24109"/>
                </a:lnTo>
                <a:lnTo>
                  <a:pt x="241146" y="21839"/>
                </a:lnTo>
                <a:lnTo>
                  <a:pt x="239955" y="19056"/>
                </a:lnTo>
                <a:lnTo>
                  <a:pt x="239160" y="15930"/>
                </a:lnTo>
                <a:lnTo>
                  <a:pt x="236091" y="13846"/>
                </a:lnTo>
                <a:lnTo>
                  <a:pt x="231504" y="12457"/>
                </a:lnTo>
                <a:lnTo>
                  <a:pt x="225907" y="11530"/>
                </a:lnTo>
                <a:lnTo>
                  <a:pt x="218365" y="9643"/>
                </a:lnTo>
                <a:lnTo>
                  <a:pt x="209527" y="7115"/>
                </a:lnTo>
                <a:lnTo>
                  <a:pt x="199825" y="4160"/>
                </a:lnTo>
                <a:lnTo>
                  <a:pt x="190817" y="2189"/>
                </a:lnTo>
                <a:lnTo>
                  <a:pt x="182272" y="876"/>
                </a:lnTo>
                <a:lnTo>
                  <a:pt x="174035" y="0"/>
                </a:lnTo>
                <a:lnTo>
                  <a:pt x="163464" y="686"/>
                </a:lnTo>
                <a:lnTo>
                  <a:pt x="151337" y="2414"/>
                </a:lnTo>
                <a:lnTo>
                  <a:pt x="138172" y="4835"/>
                </a:lnTo>
                <a:lnTo>
                  <a:pt x="126855" y="7719"/>
                </a:lnTo>
                <a:lnTo>
                  <a:pt x="116771" y="10913"/>
                </a:lnTo>
                <a:lnTo>
                  <a:pt x="107508" y="14311"/>
                </a:lnTo>
                <a:lnTo>
                  <a:pt x="98792" y="16577"/>
                </a:lnTo>
                <a:lnTo>
                  <a:pt x="90442" y="18087"/>
                </a:lnTo>
                <a:lnTo>
                  <a:pt x="82335" y="19094"/>
                </a:lnTo>
                <a:lnTo>
                  <a:pt x="74391" y="21036"/>
                </a:lnTo>
                <a:lnTo>
                  <a:pt x="66554" y="23600"/>
                </a:lnTo>
                <a:lnTo>
                  <a:pt x="58790" y="26579"/>
                </a:lnTo>
                <a:lnTo>
                  <a:pt x="51074" y="29836"/>
                </a:lnTo>
                <a:lnTo>
                  <a:pt x="43390" y="33277"/>
                </a:lnTo>
                <a:lnTo>
                  <a:pt x="35727" y="36840"/>
                </a:lnTo>
                <a:lnTo>
                  <a:pt x="29349" y="39216"/>
                </a:lnTo>
                <a:lnTo>
                  <a:pt x="23826" y="40800"/>
                </a:lnTo>
                <a:lnTo>
                  <a:pt x="18875" y="41856"/>
                </a:lnTo>
                <a:lnTo>
                  <a:pt x="14304" y="43831"/>
                </a:lnTo>
                <a:lnTo>
                  <a:pt x="9986" y="46416"/>
                </a:lnTo>
                <a:lnTo>
                  <a:pt x="5838" y="49411"/>
                </a:lnTo>
                <a:lnTo>
                  <a:pt x="3073" y="52677"/>
                </a:lnTo>
                <a:lnTo>
                  <a:pt x="1229" y="56124"/>
                </a:lnTo>
                <a:lnTo>
                  <a:pt x="0" y="59692"/>
                </a:lnTo>
                <a:lnTo>
                  <a:pt x="450" y="62071"/>
                </a:lnTo>
                <a:lnTo>
                  <a:pt x="2021" y="63657"/>
                </a:lnTo>
                <a:lnTo>
                  <a:pt x="4338" y="64714"/>
                </a:lnTo>
                <a:lnTo>
                  <a:pt x="10299" y="65889"/>
                </a:lnTo>
                <a:lnTo>
                  <a:pt x="13666" y="66202"/>
                </a:lnTo>
                <a:lnTo>
                  <a:pt x="18451" y="67681"/>
                </a:lnTo>
                <a:lnTo>
                  <a:pt x="24182" y="69937"/>
                </a:lnTo>
                <a:lnTo>
                  <a:pt x="30542" y="72711"/>
                </a:lnTo>
                <a:lnTo>
                  <a:pt x="42402" y="77100"/>
                </a:lnTo>
                <a:lnTo>
                  <a:pt x="75899" y="88750"/>
                </a:lnTo>
                <a:lnTo>
                  <a:pt x="90420" y="94143"/>
                </a:lnTo>
                <a:lnTo>
                  <a:pt x="102641" y="99008"/>
                </a:lnTo>
                <a:lnTo>
                  <a:pt x="113328" y="103522"/>
                </a:lnTo>
                <a:lnTo>
                  <a:pt x="131975" y="111923"/>
                </a:lnTo>
                <a:lnTo>
                  <a:pt x="156754" y="123793"/>
                </a:lnTo>
                <a:lnTo>
                  <a:pt x="164643" y="127665"/>
                </a:lnTo>
                <a:lnTo>
                  <a:pt x="173713" y="132786"/>
                </a:lnTo>
                <a:lnTo>
                  <a:pt x="183569" y="138740"/>
                </a:lnTo>
                <a:lnTo>
                  <a:pt x="193950" y="145249"/>
                </a:lnTo>
                <a:lnTo>
                  <a:pt x="202140" y="150859"/>
                </a:lnTo>
                <a:lnTo>
                  <a:pt x="208871" y="155869"/>
                </a:lnTo>
                <a:lnTo>
                  <a:pt x="214628" y="160479"/>
                </a:lnTo>
                <a:lnTo>
                  <a:pt x="219736" y="166092"/>
                </a:lnTo>
                <a:lnTo>
                  <a:pt x="224411" y="172374"/>
                </a:lnTo>
                <a:lnTo>
                  <a:pt x="228798" y="179102"/>
                </a:lnTo>
                <a:lnTo>
                  <a:pt x="232992" y="184857"/>
                </a:lnTo>
                <a:lnTo>
                  <a:pt x="237059" y="189964"/>
                </a:lnTo>
                <a:lnTo>
                  <a:pt x="241040" y="194639"/>
                </a:lnTo>
                <a:lnTo>
                  <a:pt x="243694" y="200296"/>
                </a:lnTo>
                <a:lnTo>
                  <a:pt x="245463" y="206606"/>
                </a:lnTo>
                <a:lnTo>
                  <a:pt x="246643" y="213354"/>
                </a:lnTo>
                <a:lnTo>
                  <a:pt x="247429" y="219122"/>
                </a:lnTo>
                <a:lnTo>
                  <a:pt x="248303" y="228918"/>
                </a:lnTo>
                <a:lnTo>
                  <a:pt x="248691" y="237505"/>
                </a:lnTo>
                <a:lnTo>
                  <a:pt x="248795" y="241573"/>
                </a:lnTo>
                <a:lnTo>
                  <a:pt x="247594" y="249364"/>
                </a:lnTo>
                <a:lnTo>
                  <a:pt x="245523" y="259639"/>
                </a:lnTo>
                <a:lnTo>
                  <a:pt x="242872" y="271569"/>
                </a:lnTo>
                <a:lnTo>
                  <a:pt x="238565" y="280792"/>
                </a:lnTo>
                <a:lnTo>
                  <a:pt x="233154" y="288211"/>
                </a:lnTo>
                <a:lnTo>
                  <a:pt x="212287" y="309243"/>
                </a:lnTo>
                <a:lnTo>
                  <a:pt x="206745" y="312258"/>
                </a:lnTo>
                <a:lnTo>
                  <a:pt x="200511" y="314268"/>
                </a:lnTo>
                <a:lnTo>
                  <a:pt x="193814" y="315608"/>
                </a:lnTo>
                <a:lnTo>
                  <a:pt x="188080" y="316502"/>
                </a:lnTo>
                <a:lnTo>
                  <a:pt x="182987" y="317097"/>
                </a:lnTo>
                <a:lnTo>
                  <a:pt x="178322" y="317494"/>
                </a:lnTo>
                <a:lnTo>
                  <a:pt x="170132" y="317759"/>
                </a:lnTo>
                <a:lnTo>
                  <a:pt x="112243" y="318219"/>
                </a:lnTo>
                <a:lnTo>
                  <a:pt x="103219" y="316972"/>
                </a:lnTo>
                <a:lnTo>
                  <a:pt x="95933" y="314871"/>
                </a:lnTo>
                <a:lnTo>
                  <a:pt x="89806" y="312200"/>
                </a:lnTo>
                <a:lnTo>
                  <a:pt x="84451" y="309149"/>
                </a:lnTo>
                <a:lnTo>
                  <a:pt x="79611" y="305846"/>
                </a:lnTo>
                <a:lnTo>
                  <a:pt x="75115" y="302373"/>
                </a:lnTo>
                <a:lnTo>
                  <a:pt x="70847" y="296248"/>
                </a:lnTo>
                <a:lnTo>
                  <a:pt x="66732" y="288355"/>
                </a:lnTo>
                <a:lnTo>
                  <a:pt x="62718" y="279283"/>
                </a:lnTo>
                <a:lnTo>
                  <a:pt x="58773" y="271965"/>
                </a:lnTo>
                <a:lnTo>
                  <a:pt x="54872" y="265816"/>
                </a:lnTo>
                <a:lnTo>
                  <a:pt x="51002" y="260447"/>
                </a:lnTo>
                <a:lnTo>
                  <a:pt x="46702" y="251094"/>
                </a:lnTo>
                <a:lnTo>
                  <a:pt x="45555" y="246822"/>
                </a:lnTo>
                <a:lnTo>
                  <a:pt x="46061" y="241435"/>
                </a:lnTo>
                <a:lnTo>
                  <a:pt x="47668" y="235302"/>
                </a:lnTo>
                <a:lnTo>
                  <a:pt x="50009" y="228675"/>
                </a:lnTo>
                <a:lnTo>
                  <a:pt x="51570" y="222986"/>
                </a:lnTo>
                <a:lnTo>
                  <a:pt x="53304" y="213279"/>
                </a:lnTo>
                <a:lnTo>
                  <a:pt x="55037" y="208911"/>
                </a:lnTo>
                <a:lnTo>
                  <a:pt x="60348" y="200673"/>
                </a:lnTo>
                <a:lnTo>
                  <a:pt x="66942" y="192779"/>
                </a:lnTo>
                <a:lnTo>
                  <a:pt x="70479" y="188895"/>
                </a:lnTo>
                <a:lnTo>
                  <a:pt x="81181" y="177807"/>
                </a:lnTo>
                <a:lnTo>
                  <a:pt x="148865" y="109821"/>
                </a:lnTo>
                <a:lnTo>
                  <a:pt x="151764" y="105650"/>
                </a:lnTo>
                <a:lnTo>
                  <a:pt x="154985" y="97629"/>
                </a:lnTo>
                <a:lnTo>
                  <a:pt x="159803" y="89831"/>
                </a:lnTo>
                <a:lnTo>
                  <a:pt x="162866" y="85974"/>
                </a:lnTo>
                <a:lnTo>
                  <a:pt x="166269" y="78301"/>
                </a:lnTo>
                <a:lnTo>
                  <a:pt x="168992" y="668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8"/>
          <p:cNvSpPr/>
          <p:nvPr/>
        </p:nvSpPr>
        <p:spPr>
          <a:xfrm>
            <a:off x="537210" y="4606442"/>
            <a:ext cx="297181" cy="159290"/>
          </a:xfrm>
          <a:custGeom>
            <a:avLst/>
            <a:gdLst/>
            <a:ahLst/>
            <a:cxnLst/>
            <a:rect l="0" t="0" r="0" b="0"/>
            <a:pathLst>
              <a:path w="297181" h="159290">
                <a:moveTo>
                  <a:pt x="0" y="56997"/>
                </a:moveTo>
                <a:lnTo>
                  <a:pt x="6067" y="44862"/>
                </a:lnTo>
                <a:lnTo>
                  <a:pt x="9125" y="41287"/>
                </a:lnTo>
                <a:lnTo>
                  <a:pt x="12433" y="38904"/>
                </a:lnTo>
                <a:lnTo>
                  <a:pt x="19496" y="34986"/>
                </a:lnTo>
                <a:lnTo>
                  <a:pt x="23157" y="32163"/>
                </a:lnTo>
                <a:lnTo>
                  <a:pt x="32091" y="24575"/>
                </a:lnTo>
                <a:lnTo>
                  <a:pt x="36699" y="20151"/>
                </a:lnTo>
                <a:lnTo>
                  <a:pt x="39706" y="17193"/>
                </a:lnTo>
                <a:lnTo>
                  <a:pt x="42980" y="15221"/>
                </a:lnTo>
                <a:lnTo>
                  <a:pt x="54927" y="11176"/>
                </a:lnTo>
                <a:lnTo>
                  <a:pt x="60748" y="8670"/>
                </a:lnTo>
                <a:lnTo>
                  <a:pt x="67168" y="5729"/>
                </a:lnTo>
                <a:lnTo>
                  <a:pt x="72719" y="3768"/>
                </a:lnTo>
                <a:lnTo>
                  <a:pt x="77689" y="2461"/>
                </a:lnTo>
                <a:lnTo>
                  <a:pt x="86598" y="1009"/>
                </a:lnTo>
                <a:lnTo>
                  <a:pt x="94791" y="364"/>
                </a:lnTo>
                <a:lnTo>
                  <a:pt x="109439" y="77"/>
                </a:lnTo>
                <a:lnTo>
                  <a:pt x="118679" y="0"/>
                </a:lnTo>
                <a:lnTo>
                  <a:pt x="127379" y="1219"/>
                </a:lnTo>
                <a:lnTo>
                  <a:pt x="135719" y="3302"/>
                </a:lnTo>
                <a:lnTo>
                  <a:pt x="143819" y="5960"/>
                </a:lnTo>
                <a:lnTo>
                  <a:pt x="150490" y="7733"/>
                </a:lnTo>
                <a:lnTo>
                  <a:pt x="156206" y="8915"/>
                </a:lnTo>
                <a:lnTo>
                  <a:pt x="161287" y="9702"/>
                </a:lnTo>
                <a:lnTo>
                  <a:pt x="164675" y="11497"/>
                </a:lnTo>
                <a:lnTo>
                  <a:pt x="166933" y="13964"/>
                </a:lnTo>
                <a:lnTo>
                  <a:pt x="168439" y="16879"/>
                </a:lnTo>
                <a:lnTo>
                  <a:pt x="171982" y="20092"/>
                </a:lnTo>
                <a:lnTo>
                  <a:pt x="176885" y="23503"/>
                </a:lnTo>
                <a:lnTo>
                  <a:pt x="182693" y="27048"/>
                </a:lnTo>
                <a:lnTo>
                  <a:pt x="186565" y="30681"/>
                </a:lnTo>
                <a:lnTo>
                  <a:pt x="189147" y="34373"/>
                </a:lnTo>
                <a:lnTo>
                  <a:pt x="190868" y="38105"/>
                </a:lnTo>
                <a:lnTo>
                  <a:pt x="192015" y="41862"/>
                </a:lnTo>
                <a:lnTo>
                  <a:pt x="192780" y="45637"/>
                </a:lnTo>
                <a:lnTo>
                  <a:pt x="193290" y="49424"/>
                </a:lnTo>
                <a:lnTo>
                  <a:pt x="193630" y="53219"/>
                </a:lnTo>
                <a:lnTo>
                  <a:pt x="193856" y="57018"/>
                </a:lnTo>
                <a:lnTo>
                  <a:pt x="194108" y="64627"/>
                </a:lnTo>
                <a:lnTo>
                  <a:pt x="194220" y="72242"/>
                </a:lnTo>
                <a:lnTo>
                  <a:pt x="190440" y="81130"/>
                </a:lnTo>
                <a:lnTo>
                  <a:pt x="184110" y="93406"/>
                </a:lnTo>
                <a:lnTo>
                  <a:pt x="176080" y="107940"/>
                </a:lnTo>
                <a:lnTo>
                  <a:pt x="169456" y="118899"/>
                </a:lnTo>
                <a:lnTo>
                  <a:pt x="163771" y="127475"/>
                </a:lnTo>
                <a:lnTo>
                  <a:pt x="151588" y="144297"/>
                </a:lnTo>
                <a:lnTo>
                  <a:pt x="149319" y="146947"/>
                </a:lnTo>
                <a:lnTo>
                  <a:pt x="146536" y="149984"/>
                </a:lnTo>
                <a:lnTo>
                  <a:pt x="137708" y="159289"/>
                </a:lnTo>
                <a:lnTo>
                  <a:pt x="143390" y="153628"/>
                </a:lnTo>
                <a:lnTo>
                  <a:pt x="146393" y="151898"/>
                </a:lnTo>
                <a:lnTo>
                  <a:pt x="153117" y="149976"/>
                </a:lnTo>
                <a:lnTo>
                  <a:pt x="160338" y="145734"/>
                </a:lnTo>
                <a:lnTo>
                  <a:pt x="164042" y="142825"/>
                </a:lnTo>
                <a:lnTo>
                  <a:pt x="167781" y="140886"/>
                </a:lnTo>
                <a:lnTo>
                  <a:pt x="175323" y="138731"/>
                </a:lnTo>
                <a:lnTo>
                  <a:pt x="180382" y="138157"/>
                </a:lnTo>
                <a:lnTo>
                  <a:pt x="186294" y="137774"/>
                </a:lnTo>
                <a:lnTo>
                  <a:pt x="192776" y="137518"/>
                </a:lnTo>
                <a:lnTo>
                  <a:pt x="200907" y="136078"/>
                </a:lnTo>
                <a:lnTo>
                  <a:pt x="210138" y="133848"/>
                </a:lnTo>
                <a:lnTo>
                  <a:pt x="220102" y="131091"/>
                </a:lnTo>
                <a:lnTo>
                  <a:pt x="231824" y="129253"/>
                </a:lnTo>
                <a:lnTo>
                  <a:pt x="244720" y="128028"/>
                </a:lnTo>
                <a:lnTo>
                  <a:pt x="268784" y="126667"/>
                </a:lnTo>
                <a:lnTo>
                  <a:pt x="276979" y="126304"/>
                </a:lnTo>
                <a:lnTo>
                  <a:pt x="297180" y="1370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9"/>
          <p:cNvSpPr/>
          <p:nvPr/>
        </p:nvSpPr>
        <p:spPr>
          <a:xfrm>
            <a:off x="800100" y="4914900"/>
            <a:ext cx="217171" cy="22860"/>
          </a:xfrm>
          <a:custGeom>
            <a:avLst/>
            <a:gdLst/>
            <a:ahLst/>
            <a:cxnLst/>
            <a:rect l="0" t="0" r="0" b="0"/>
            <a:pathLst>
              <a:path w="217171" h="22860">
                <a:moveTo>
                  <a:pt x="0" y="22859"/>
                </a:moveTo>
                <a:lnTo>
                  <a:pt x="6067" y="16792"/>
                </a:lnTo>
                <a:lnTo>
                  <a:pt x="10395" y="15004"/>
                </a:lnTo>
                <a:lnTo>
                  <a:pt x="15820" y="13813"/>
                </a:lnTo>
                <a:lnTo>
                  <a:pt x="21976" y="13018"/>
                </a:lnTo>
                <a:lnTo>
                  <a:pt x="31161" y="11219"/>
                </a:lnTo>
                <a:lnTo>
                  <a:pt x="54912" y="5832"/>
                </a:lnTo>
                <a:lnTo>
                  <a:pt x="74708" y="3888"/>
                </a:lnTo>
                <a:lnTo>
                  <a:pt x="99335" y="2592"/>
                </a:lnTo>
                <a:lnTo>
                  <a:pt x="178513" y="511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0"/>
          <p:cNvSpPr/>
          <p:nvPr/>
        </p:nvSpPr>
        <p:spPr>
          <a:xfrm>
            <a:off x="914543" y="4834889"/>
            <a:ext cx="22718" cy="251462"/>
          </a:xfrm>
          <a:custGeom>
            <a:avLst/>
            <a:gdLst/>
            <a:ahLst/>
            <a:cxnLst/>
            <a:rect l="0" t="0" r="0" b="0"/>
            <a:pathLst>
              <a:path w="22718" h="251462">
                <a:moveTo>
                  <a:pt x="22717" y="0"/>
                </a:moveTo>
                <a:lnTo>
                  <a:pt x="16649" y="0"/>
                </a:lnTo>
                <a:lnTo>
                  <a:pt x="14861" y="1270"/>
                </a:lnTo>
                <a:lnTo>
                  <a:pt x="13670" y="3387"/>
                </a:lnTo>
                <a:lnTo>
                  <a:pt x="12875" y="6069"/>
                </a:lnTo>
                <a:lnTo>
                  <a:pt x="12346" y="9126"/>
                </a:lnTo>
                <a:lnTo>
                  <a:pt x="11757" y="15909"/>
                </a:lnTo>
                <a:lnTo>
                  <a:pt x="10330" y="19496"/>
                </a:lnTo>
                <a:lnTo>
                  <a:pt x="8109" y="23158"/>
                </a:lnTo>
                <a:lnTo>
                  <a:pt x="5358" y="26869"/>
                </a:lnTo>
                <a:lnTo>
                  <a:pt x="3524" y="33153"/>
                </a:lnTo>
                <a:lnTo>
                  <a:pt x="2302" y="41152"/>
                </a:lnTo>
                <a:lnTo>
                  <a:pt x="1487" y="50295"/>
                </a:lnTo>
                <a:lnTo>
                  <a:pt x="943" y="60200"/>
                </a:lnTo>
                <a:lnTo>
                  <a:pt x="340" y="81366"/>
                </a:lnTo>
                <a:lnTo>
                  <a:pt x="0" y="102566"/>
                </a:lnTo>
                <a:lnTo>
                  <a:pt x="1222" y="109018"/>
                </a:lnTo>
                <a:lnTo>
                  <a:pt x="3307" y="115859"/>
                </a:lnTo>
                <a:lnTo>
                  <a:pt x="5967" y="122959"/>
                </a:lnTo>
                <a:lnTo>
                  <a:pt x="6470" y="128963"/>
                </a:lnTo>
                <a:lnTo>
                  <a:pt x="5536" y="134235"/>
                </a:lnTo>
                <a:lnTo>
                  <a:pt x="3643" y="139020"/>
                </a:lnTo>
                <a:lnTo>
                  <a:pt x="2381" y="143481"/>
                </a:lnTo>
                <a:lnTo>
                  <a:pt x="1539" y="147724"/>
                </a:lnTo>
                <a:lnTo>
                  <a:pt x="978" y="151822"/>
                </a:lnTo>
                <a:lnTo>
                  <a:pt x="1874" y="158365"/>
                </a:lnTo>
                <a:lnTo>
                  <a:pt x="3742" y="166537"/>
                </a:lnTo>
                <a:lnTo>
                  <a:pt x="6257" y="175795"/>
                </a:lnTo>
                <a:lnTo>
                  <a:pt x="7933" y="183236"/>
                </a:lnTo>
                <a:lnTo>
                  <a:pt x="9051" y="189468"/>
                </a:lnTo>
                <a:lnTo>
                  <a:pt x="9796" y="194892"/>
                </a:lnTo>
                <a:lnTo>
                  <a:pt x="10293" y="199778"/>
                </a:lnTo>
                <a:lnTo>
                  <a:pt x="10624" y="204306"/>
                </a:lnTo>
                <a:lnTo>
                  <a:pt x="10845" y="208594"/>
                </a:lnTo>
                <a:lnTo>
                  <a:pt x="12262" y="212723"/>
                </a:lnTo>
                <a:lnTo>
                  <a:pt x="14477" y="216746"/>
                </a:lnTo>
                <a:lnTo>
                  <a:pt x="17224" y="220697"/>
                </a:lnTo>
                <a:lnTo>
                  <a:pt x="19055" y="224602"/>
                </a:lnTo>
                <a:lnTo>
                  <a:pt x="20275" y="228474"/>
                </a:lnTo>
                <a:lnTo>
                  <a:pt x="21089" y="232326"/>
                </a:lnTo>
                <a:lnTo>
                  <a:pt x="21632" y="236165"/>
                </a:lnTo>
                <a:lnTo>
                  <a:pt x="21993" y="239993"/>
                </a:lnTo>
                <a:lnTo>
                  <a:pt x="22717" y="2514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1"/>
          <p:cNvSpPr/>
          <p:nvPr/>
        </p:nvSpPr>
        <p:spPr>
          <a:xfrm>
            <a:off x="1280160" y="4732019"/>
            <a:ext cx="131961" cy="377191"/>
          </a:xfrm>
          <a:custGeom>
            <a:avLst/>
            <a:gdLst/>
            <a:ahLst/>
            <a:cxnLst/>
            <a:rect l="0" t="0" r="0" b="0"/>
            <a:pathLst>
              <a:path w="131961" h="377191">
                <a:moveTo>
                  <a:pt x="0" y="0"/>
                </a:moveTo>
                <a:lnTo>
                  <a:pt x="6067" y="12136"/>
                </a:lnTo>
                <a:lnTo>
                  <a:pt x="11665" y="20791"/>
                </a:lnTo>
                <a:lnTo>
                  <a:pt x="19206" y="31641"/>
                </a:lnTo>
                <a:lnTo>
                  <a:pt x="28044" y="43954"/>
                </a:lnTo>
                <a:lnTo>
                  <a:pt x="33936" y="54703"/>
                </a:lnTo>
                <a:lnTo>
                  <a:pt x="37864" y="64409"/>
                </a:lnTo>
                <a:lnTo>
                  <a:pt x="40482" y="73419"/>
                </a:lnTo>
                <a:lnTo>
                  <a:pt x="44768" y="84506"/>
                </a:lnTo>
                <a:lnTo>
                  <a:pt x="50165" y="96978"/>
                </a:lnTo>
                <a:lnTo>
                  <a:pt x="56303" y="110372"/>
                </a:lnTo>
                <a:lnTo>
                  <a:pt x="60395" y="121842"/>
                </a:lnTo>
                <a:lnTo>
                  <a:pt x="63124" y="132028"/>
                </a:lnTo>
                <a:lnTo>
                  <a:pt x="79637" y="215169"/>
                </a:lnTo>
                <a:lnTo>
                  <a:pt x="84841" y="237426"/>
                </a:lnTo>
                <a:lnTo>
                  <a:pt x="89581" y="254804"/>
                </a:lnTo>
                <a:lnTo>
                  <a:pt x="106312" y="307013"/>
                </a:lnTo>
                <a:lnTo>
                  <a:pt x="108975" y="317706"/>
                </a:lnTo>
                <a:lnTo>
                  <a:pt x="110750" y="327374"/>
                </a:lnTo>
                <a:lnTo>
                  <a:pt x="111933" y="336360"/>
                </a:lnTo>
                <a:lnTo>
                  <a:pt x="113992" y="343620"/>
                </a:lnTo>
                <a:lnTo>
                  <a:pt x="116634" y="349730"/>
                </a:lnTo>
                <a:lnTo>
                  <a:pt x="119666" y="355073"/>
                </a:lnTo>
                <a:lnTo>
                  <a:pt x="123035" y="364398"/>
                </a:lnTo>
                <a:lnTo>
                  <a:pt x="123933" y="368662"/>
                </a:lnTo>
                <a:lnTo>
                  <a:pt x="125802" y="371505"/>
                </a:lnTo>
                <a:lnTo>
                  <a:pt x="128318" y="373400"/>
                </a:lnTo>
                <a:lnTo>
                  <a:pt x="131265" y="374663"/>
                </a:lnTo>
                <a:lnTo>
                  <a:pt x="131960" y="375506"/>
                </a:lnTo>
                <a:lnTo>
                  <a:pt x="131153" y="376067"/>
                </a:lnTo>
                <a:lnTo>
                  <a:pt x="12573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2"/>
          <p:cNvSpPr/>
          <p:nvPr/>
        </p:nvSpPr>
        <p:spPr>
          <a:xfrm>
            <a:off x="1428907" y="4710900"/>
            <a:ext cx="308153" cy="375252"/>
          </a:xfrm>
          <a:custGeom>
            <a:avLst/>
            <a:gdLst/>
            <a:ahLst/>
            <a:cxnLst/>
            <a:rect l="0" t="0" r="0" b="0"/>
            <a:pathLst>
              <a:path w="308153" h="375252">
                <a:moveTo>
                  <a:pt x="68423" y="32550"/>
                </a:moveTo>
                <a:lnTo>
                  <a:pt x="80558" y="26482"/>
                </a:lnTo>
                <a:lnTo>
                  <a:pt x="87943" y="24694"/>
                </a:lnTo>
                <a:lnTo>
                  <a:pt x="96676" y="23502"/>
                </a:lnTo>
                <a:lnTo>
                  <a:pt x="106308" y="22708"/>
                </a:lnTo>
                <a:lnTo>
                  <a:pt x="115270" y="20909"/>
                </a:lnTo>
                <a:lnTo>
                  <a:pt x="123784" y="18439"/>
                </a:lnTo>
                <a:lnTo>
                  <a:pt x="132000" y="15522"/>
                </a:lnTo>
                <a:lnTo>
                  <a:pt x="140018" y="13578"/>
                </a:lnTo>
                <a:lnTo>
                  <a:pt x="147903" y="12282"/>
                </a:lnTo>
                <a:lnTo>
                  <a:pt x="155699" y="11418"/>
                </a:lnTo>
                <a:lnTo>
                  <a:pt x="160897" y="9571"/>
                </a:lnTo>
                <a:lnTo>
                  <a:pt x="164362" y="7071"/>
                </a:lnTo>
                <a:lnTo>
                  <a:pt x="166672" y="4134"/>
                </a:lnTo>
                <a:lnTo>
                  <a:pt x="166942" y="2175"/>
                </a:lnTo>
                <a:lnTo>
                  <a:pt x="165852" y="870"/>
                </a:lnTo>
                <a:lnTo>
                  <a:pt x="163856" y="0"/>
                </a:lnTo>
                <a:lnTo>
                  <a:pt x="158715" y="690"/>
                </a:lnTo>
                <a:lnTo>
                  <a:pt x="151477" y="2420"/>
                </a:lnTo>
                <a:lnTo>
                  <a:pt x="142842" y="4843"/>
                </a:lnTo>
                <a:lnTo>
                  <a:pt x="135816" y="6458"/>
                </a:lnTo>
                <a:lnTo>
                  <a:pt x="129861" y="7536"/>
                </a:lnTo>
                <a:lnTo>
                  <a:pt x="124622" y="8253"/>
                </a:lnTo>
                <a:lnTo>
                  <a:pt x="118589" y="8732"/>
                </a:lnTo>
                <a:lnTo>
                  <a:pt x="112027" y="9051"/>
                </a:lnTo>
                <a:lnTo>
                  <a:pt x="105112" y="9264"/>
                </a:lnTo>
                <a:lnTo>
                  <a:pt x="99232" y="10676"/>
                </a:lnTo>
                <a:lnTo>
                  <a:pt x="94042" y="12887"/>
                </a:lnTo>
                <a:lnTo>
                  <a:pt x="84889" y="17460"/>
                </a:lnTo>
                <a:lnTo>
                  <a:pt x="76588" y="19493"/>
                </a:lnTo>
                <a:lnTo>
                  <a:pt x="71326" y="21305"/>
                </a:lnTo>
                <a:lnTo>
                  <a:pt x="65278" y="23783"/>
                </a:lnTo>
                <a:lnTo>
                  <a:pt x="58706" y="26705"/>
                </a:lnTo>
                <a:lnTo>
                  <a:pt x="53055" y="29923"/>
                </a:lnTo>
                <a:lnTo>
                  <a:pt x="48018" y="33339"/>
                </a:lnTo>
                <a:lnTo>
                  <a:pt x="39034" y="40520"/>
                </a:lnTo>
                <a:lnTo>
                  <a:pt x="30807" y="47945"/>
                </a:lnTo>
                <a:lnTo>
                  <a:pt x="22918" y="55479"/>
                </a:lnTo>
                <a:lnTo>
                  <a:pt x="19036" y="59266"/>
                </a:lnTo>
                <a:lnTo>
                  <a:pt x="16448" y="63060"/>
                </a:lnTo>
                <a:lnTo>
                  <a:pt x="11536" y="74469"/>
                </a:lnTo>
                <a:lnTo>
                  <a:pt x="3872" y="84622"/>
                </a:lnTo>
                <a:lnTo>
                  <a:pt x="1633" y="87443"/>
                </a:lnTo>
                <a:lnTo>
                  <a:pt x="638" y="95470"/>
                </a:lnTo>
                <a:lnTo>
                  <a:pt x="196" y="106234"/>
                </a:lnTo>
                <a:lnTo>
                  <a:pt x="0" y="115251"/>
                </a:lnTo>
                <a:lnTo>
                  <a:pt x="2487" y="119434"/>
                </a:lnTo>
                <a:lnTo>
                  <a:pt x="12025" y="127468"/>
                </a:lnTo>
                <a:lnTo>
                  <a:pt x="18124" y="131389"/>
                </a:lnTo>
                <a:lnTo>
                  <a:pt x="24730" y="135272"/>
                </a:lnTo>
                <a:lnTo>
                  <a:pt x="31674" y="139131"/>
                </a:lnTo>
                <a:lnTo>
                  <a:pt x="38844" y="141704"/>
                </a:lnTo>
                <a:lnTo>
                  <a:pt x="46163" y="143419"/>
                </a:lnTo>
                <a:lnTo>
                  <a:pt x="53583" y="144562"/>
                </a:lnTo>
                <a:lnTo>
                  <a:pt x="62340" y="146595"/>
                </a:lnTo>
                <a:lnTo>
                  <a:pt x="71987" y="149220"/>
                </a:lnTo>
                <a:lnTo>
                  <a:pt x="82229" y="152239"/>
                </a:lnTo>
                <a:lnTo>
                  <a:pt x="91597" y="156793"/>
                </a:lnTo>
                <a:lnTo>
                  <a:pt x="100382" y="162369"/>
                </a:lnTo>
                <a:lnTo>
                  <a:pt x="108779" y="168626"/>
                </a:lnTo>
                <a:lnTo>
                  <a:pt x="120727" y="175337"/>
                </a:lnTo>
                <a:lnTo>
                  <a:pt x="135042" y="182351"/>
                </a:lnTo>
                <a:lnTo>
                  <a:pt x="150936" y="189567"/>
                </a:lnTo>
                <a:lnTo>
                  <a:pt x="165341" y="196918"/>
                </a:lnTo>
                <a:lnTo>
                  <a:pt x="178755" y="204358"/>
                </a:lnTo>
                <a:lnTo>
                  <a:pt x="191508" y="211859"/>
                </a:lnTo>
                <a:lnTo>
                  <a:pt x="212450" y="223579"/>
                </a:lnTo>
                <a:lnTo>
                  <a:pt x="221591" y="228483"/>
                </a:lnTo>
                <a:lnTo>
                  <a:pt x="230225" y="234291"/>
                </a:lnTo>
                <a:lnTo>
                  <a:pt x="238521" y="240704"/>
                </a:lnTo>
                <a:lnTo>
                  <a:pt x="246591" y="247519"/>
                </a:lnTo>
                <a:lnTo>
                  <a:pt x="255782" y="255872"/>
                </a:lnTo>
                <a:lnTo>
                  <a:pt x="276153" y="275314"/>
                </a:lnTo>
                <a:lnTo>
                  <a:pt x="284380" y="284562"/>
                </a:lnTo>
                <a:lnTo>
                  <a:pt x="291134" y="293268"/>
                </a:lnTo>
                <a:lnTo>
                  <a:pt x="296907" y="301612"/>
                </a:lnTo>
                <a:lnTo>
                  <a:pt x="300755" y="308444"/>
                </a:lnTo>
                <a:lnTo>
                  <a:pt x="305032" y="319423"/>
                </a:lnTo>
                <a:lnTo>
                  <a:pt x="306932" y="328535"/>
                </a:lnTo>
                <a:lnTo>
                  <a:pt x="307777" y="336819"/>
                </a:lnTo>
                <a:lnTo>
                  <a:pt x="308152" y="344734"/>
                </a:lnTo>
                <a:lnTo>
                  <a:pt x="306982" y="348622"/>
                </a:lnTo>
                <a:lnTo>
                  <a:pt x="302296" y="356329"/>
                </a:lnTo>
                <a:lnTo>
                  <a:pt x="295980" y="363988"/>
                </a:lnTo>
                <a:lnTo>
                  <a:pt x="292517" y="367809"/>
                </a:lnTo>
                <a:lnTo>
                  <a:pt x="288939" y="370356"/>
                </a:lnTo>
                <a:lnTo>
                  <a:pt x="281577" y="373186"/>
                </a:lnTo>
                <a:lnTo>
                  <a:pt x="276565" y="373940"/>
                </a:lnTo>
                <a:lnTo>
                  <a:pt x="270684" y="374443"/>
                </a:lnTo>
                <a:lnTo>
                  <a:pt x="264224" y="374779"/>
                </a:lnTo>
                <a:lnTo>
                  <a:pt x="246885" y="375151"/>
                </a:lnTo>
                <a:lnTo>
                  <a:pt x="236928" y="375251"/>
                </a:lnTo>
                <a:lnTo>
                  <a:pt x="227749" y="374047"/>
                </a:lnTo>
                <a:lnTo>
                  <a:pt x="219091" y="371975"/>
                </a:lnTo>
                <a:lnTo>
                  <a:pt x="210778" y="369323"/>
                </a:lnTo>
                <a:lnTo>
                  <a:pt x="203966" y="366285"/>
                </a:lnTo>
                <a:lnTo>
                  <a:pt x="198155" y="362990"/>
                </a:lnTo>
                <a:lnTo>
                  <a:pt x="193011" y="359523"/>
                </a:lnTo>
                <a:lnTo>
                  <a:pt x="187041" y="355942"/>
                </a:lnTo>
                <a:lnTo>
                  <a:pt x="180522" y="352285"/>
                </a:lnTo>
                <a:lnTo>
                  <a:pt x="173635" y="348576"/>
                </a:lnTo>
                <a:lnTo>
                  <a:pt x="167774" y="344834"/>
                </a:lnTo>
                <a:lnTo>
                  <a:pt x="162597" y="341069"/>
                </a:lnTo>
                <a:lnTo>
                  <a:pt x="157876" y="337289"/>
                </a:lnTo>
                <a:lnTo>
                  <a:pt x="152188" y="332229"/>
                </a:lnTo>
                <a:lnTo>
                  <a:pt x="125573" y="306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3"/>
          <p:cNvSpPr/>
          <p:nvPr/>
        </p:nvSpPr>
        <p:spPr>
          <a:xfrm>
            <a:off x="1691640" y="4617878"/>
            <a:ext cx="297181" cy="148432"/>
          </a:xfrm>
          <a:custGeom>
            <a:avLst/>
            <a:gdLst/>
            <a:ahLst/>
            <a:cxnLst/>
            <a:rect l="0" t="0" r="0" b="0"/>
            <a:pathLst>
              <a:path w="297181" h="148432">
                <a:moveTo>
                  <a:pt x="0" y="45561"/>
                </a:moveTo>
                <a:lnTo>
                  <a:pt x="25750" y="19811"/>
                </a:lnTo>
                <a:lnTo>
                  <a:pt x="29866" y="16965"/>
                </a:lnTo>
                <a:lnTo>
                  <a:pt x="37827" y="13802"/>
                </a:lnTo>
                <a:lnTo>
                  <a:pt x="42998" y="11688"/>
                </a:lnTo>
                <a:lnTo>
                  <a:pt x="48985" y="9009"/>
                </a:lnTo>
                <a:lnTo>
                  <a:pt x="55517" y="5953"/>
                </a:lnTo>
                <a:lnTo>
                  <a:pt x="61141" y="3916"/>
                </a:lnTo>
                <a:lnTo>
                  <a:pt x="66161" y="2558"/>
                </a:lnTo>
                <a:lnTo>
                  <a:pt x="70777" y="1652"/>
                </a:lnTo>
                <a:lnTo>
                  <a:pt x="76394" y="1048"/>
                </a:lnTo>
                <a:lnTo>
                  <a:pt x="82679" y="647"/>
                </a:lnTo>
                <a:lnTo>
                  <a:pt x="89410" y="378"/>
                </a:lnTo>
                <a:lnTo>
                  <a:pt x="103661" y="80"/>
                </a:lnTo>
                <a:lnTo>
                  <a:pt x="111017" y="0"/>
                </a:lnTo>
                <a:lnTo>
                  <a:pt x="119731" y="1217"/>
                </a:lnTo>
                <a:lnTo>
                  <a:pt x="129351" y="3299"/>
                </a:lnTo>
                <a:lnTo>
                  <a:pt x="139573" y="5956"/>
                </a:lnTo>
                <a:lnTo>
                  <a:pt x="147659" y="8998"/>
                </a:lnTo>
                <a:lnTo>
                  <a:pt x="154319" y="12296"/>
                </a:lnTo>
                <a:lnTo>
                  <a:pt x="160029" y="15765"/>
                </a:lnTo>
                <a:lnTo>
                  <a:pt x="165106" y="18077"/>
                </a:lnTo>
                <a:lnTo>
                  <a:pt x="174134" y="20646"/>
                </a:lnTo>
                <a:lnTo>
                  <a:pt x="182379" y="25175"/>
                </a:lnTo>
                <a:lnTo>
                  <a:pt x="186356" y="28160"/>
                </a:lnTo>
                <a:lnTo>
                  <a:pt x="189007" y="31420"/>
                </a:lnTo>
                <a:lnTo>
                  <a:pt x="190775" y="34864"/>
                </a:lnTo>
                <a:lnTo>
                  <a:pt x="191953" y="38430"/>
                </a:lnTo>
                <a:lnTo>
                  <a:pt x="191468" y="42077"/>
                </a:lnTo>
                <a:lnTo>
                  <a:pt x="189876" y="45779"/>
                </a:lnTo>
                <a:lnTo>
                  <a:pt x="187544" y="49516"/>
                </a:lnTo>
                <a:lnTo>
                  <a:pt x="184719" y="53278"/>
                </a:lnTo>
                <a:lnTo>
                  <a:pt x="181566" y="57056"/>
                </a:lnTo>
                <a:lnTo>
                  <a:pt x="178194" y="60844"/>
                </a:lnTo>
                <a:lnTo>
                  <a:pt x="171060" y="68440"/>
                </a:lnTo>
                <a:lnTo>
                  <a:pt x="152348" y="87474"/>
                </a:lnTo>
                <a:lnTo>
                  <a:pt x="133343" y="106522"/>
                </a:lnTo>
                <a:lnTo>
                  <a:pt x="129535" y="109062"/>
                </a:lnTo>
                <a:lnTo>
                  <a:pt x="121918" y="111884"/>
                </a:lnTo>
                <a:lnTo>
                  <a:pt x="118108" y="113906"/>
                </a:lnTo>
                <a:lnTo>
                  <a:pt x="114299" y="116525"/>
                </a:lnTo>
                <a:lnTo>
                  <a:pt x="110489" y="119540"/>
                </a:lnTo>
                <a:lnTo>
                  <a:pt x="105409" y="122821"/>
                </a:lnTo>
                <a:lnTo>
                  <a:pt x="99483" y="126278"/>
                </a:lnTo>
                <a:lnTo>
                  <a:pt x="92992" y="129852"/>
                </a:lnTo>
                <a:lnTo>
                  <a:pt x="87394" y="133505"/>
                </a:lnTo>
                <a:lnTo>
                  <a:pt x="82393" y="137211"/>
                </a:lnTo>
                <a:lnTo>
                  <a:pt x="71308" y="146215"/>
                </a:lnTo>
                <a:lnTo>
                  <a:pt x="69129" y="146954"/>
                </a:lnTo>
                <a:lnTo>
                  <a:pt x="62533" y="147994"/>
                </a:lnTo>
                <a:lnTo>
                  <a:pt x="65046" y="148237"/>
                </a:lnTo>
                <a:lnTo>
                  <a:pt x="73600" y="148374"/>
                </a:lnTo>
                <a:lnTo>
                  <a:pt x="297180" y="1484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4"/>
          <p:cNvSpPr/>
          <p:nvPr/>
        </p:nvSpPr>
        <p:spPr>
          <a:xfrm>
            <a:off x="1897380" y="4914900"/>
            <a:ext cx="320041" cy="11430"/>
          </a:xfrm>
          <a:custGeom>
            <a:avLst/>
            <a:gdLst/>
            <a:ahLst/>
            <a:cxnLst/>
            <a:rect l="0" t="0" r="0" b="0"/>
            <a:pathLst>
              <a:path w="320041" h="11430">
                <a:moveTo>
                  <a:pt x="0" y="11429"/>
                </a:moveTo>
                <a:lnTo>
                  <a:pt x="109526" y="11429"/>
                </a:lnTo>
                <a:lnTo>
                  <a:pt x="123817" y="10159"/>
                </a:lnTo>
                <a:lnTo>
                  <a:pt x="142235" y="8043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5"/>
          <p:cNvSpPr/>
          <p:nvPr/>
        </p:nvSpPr>
        <p:spPr>
          <a:xfrm>
            <a:off x="1943100" y="4994909"/>
            <a:ext cx="285751" cy="22861"/>
          </a:xfrm>
          <a:custGeom>
            <a:avLst/>
            <a:gdLst/>
            <a:ahLst/>
            <a:cxnLst/>
            <a:rect l="0" t="0" r="0" b="0"/>
            <a:pathLst>
              <a:path w="285751" h="22861">
                <a:moveTo>
                  <a:pt x="0" y="0"/>
                </a:moveTo>
                <a:lnTo>
                  <a:pt x="34112" y="0"/>
                </a:lnTo>
                <a:lnTo>
                  <a:pt x="45601" y="1270"/>
                </a:lnTo>
                <a:lnTo>
                  <a:pt x="57071" y="3387"/>
                </a:lnTo>
                <a:lnTo>
                  <a:pt x="68527" y="6068"/>
                </a:lnTo>
                <a:lnTo>
                  <a:pt x="87595" y="9126"/>
                </a:lnTo>
                <a:lnTo>
                  <a:pt x="139261" y="15909"/>
                </a:lnTo>
                <a:lnTo>
                  <a:pt x="163960" y="18226"/>
                </a:lnTo>
                <a:lnTo>
                  <a:pt x="186777" y="19771"/>
                </a:lnTo>
                <a:lnTo>
                  <a:pt x="226522" y="21487"/>
                </a:lnTo>
                <a:lnTo>
                  <a:pt x="285750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"/>
          <p:cNvSpPr/>
          <p:nvPr/>
        </p:nvSpPr>
        <p:spPr>
          <a:xfrm>
            <a:off x="2247026" y="4851164"/>
            <a:ext cx="267575" cy="212168"/>
          </a:xfrm>
          <a:custGeom>
            <a:avLst/>
            <a:gdLst/>
            <a:ahLst/>
            <a:cxnLst/>
            <a:rect l="0" t="0" r="0" b="0"/>
            <a:pathLst>
              <a:path w="267575" h="212168">
                <a:moveTo>
                  <a:pt x="164704" y="6586"/>
                </a:moveTo>
                <a:lnTo>
                  <a:pt x="146500" y="518"/>
                </a:lnTo>
                <a:lnTo>
                  <a:pt x="139868" y="0"/>
                </a:lnTo>
                <a:lnTo>
                  <a:pt x="134177" y="925"/>
                </a:lnTo>
                <a:lnTo>
                  <a:pt x="129112" y="2812"/>
                </a:lnTo>
                <a:lnTo>
                  <a:pt x="124466" y="4070"/>
                </a:lnTo>
                <a:lnTo>
                  <a:pt x="120099" y="4908"/>
                </a:lnTo>
                <a:lnTo>
                  <a:pt x="115917" y="5467"/>
                </a:lnTo>
                <a:lnTo>
                  <a:pt x="111859" y="7110"/>
                </a:lnTo>
                <a:lnTo>
                  <a:pt x="103964" y="12322"/>
                </a:lnTo>
                <a:lnTo>
                  <a:pt x="74176" y="34532"/>
                </a:lnTo>
                <a:lnTo>
                  <a:pt x="64982" y="41726"/>
                </a:lnTo>
                <a:lnTo>
                  <a:pt x="57582" y="47793"/>
                </a:lnTo>
                <a:lnTo>
                  <a:pt x="51379" y="53107"/>
                </a:lnTo>
                <a:lnTo>
                  <a:pt x="44704" y="60460"/>
                </a:lnTo>
                <a:lnTo>
                  <a:pt x="37714" y="69172"/>
                </a:lnTo>
                <a:lnTo>
                  <a:pt x="30514" y="78790"/>
                </a:lnTo>
                <a:lnTo>
                  <a:pt x="24444" y="89011"/>
                </a:lnTo>
                <a:lnTo>
                  <a:pt x="19127" y="99636"/>
                </a:lnTo>
                <a:lnTo>
                  <a:pt x="9833" y="120331"/>
                </a:lnTo>
                <a:lnTo>
                  <a:pt x="1469" y="137996"/>
                </a:lnTo>
                <a:lnTo>
                  <a:pt x="0" y="146262"/>
                </a:lnTo>
                <a:lnTo>
                  <a:pt x="291" y="154313"/>
                </a:lnTo>
                <a:lnTo>
                  <a:pt x="1755" y="162221"/>
                </a:lnTo>
                <a:lnTo>
                  <a:pt x="4001" y="168762"/>
                </a:lnTo>
                <a:lnTo>
                  <a:pt x="6769" y="174393"/>
                </a:lnTo>
                <a:lnTo>
                  <a:pt x="9884" y="179417"/>
                </a:lnTo>
                <a:lnTo>
                  <a:pt x="13230" y="184037"/>
                </a:lnTo>
                <a:lnTo>
                  <a:pt x="16731" y="188386"/>
                </a:lnTo>
                <a:lnTo>
                  <a:pt x="20336" y="192556"/>
                </a:lnTo>
                <a:lnTo>
                  <a:pt x="25278" y="195336"/>
                </a:lnTo>
                <a:lnTo>
                  <a:pt x="31113" y="197189"/>
                </a:lnTo>
                <a:lnTo>
                  <a:pt x="37543" y="198424"/>
                </a:lnTo>
                <a:lnTo>
                  <a:pt x="44370" y="200518"/>
                </a:lnTo>
                <a:lnTo>
                  <a:pt x="51461" y="203184"/>
                </a:lnTo>
                <a:lnTo>
                  <a:pt x="58729" y="206231"/>
                </a:lnTo>
                <a:lnTo>
                  <a:pt x="66114" y="208263"/>
                </a:lnTo>
                <a:lnTo>
                  <a:pt x="73577" y="209617"/>
                </a:lnTo>
                <a:lnTo>
                  <a:pt x="81093" y="210520"/>
                </a:lnTo>
                <a:lnTo>
                  <a:pt x="88643" y="211121"/>
                </a:lnTo>
                <a:lnTo>
                  <a:pt x="96217" y="211523"/>
                </a:lnTo>
                <a:lnTo>
                  <a:pt x="103806" y="211790"/>
                </a:lnTo>
                <a:lnTo>
                  <a:pt x="132690" y="212167"/>
                </a:lnTo>
                <a:lnTo>
                  <a:pt x="142091" y="210950"/>
                </a:lnTo>
                <a:lnTo>
                  <a:pt x="150898" y="208868"/>
                </a:lnTo>
                <a:lnTo>
                  <a:pt x="189352" y="196403"/>
                </a:lnTo>
                <a:lnTo>
                  <a:pt x="197646" y="192820"/>
                </a:lnTo>
                <a:lnTo>
                  <a:pt x="204445" y="189162"/>
                </a:lnTo>
                <a:lnTo>
                  <a:pt x="210248" y="185453"/>
                </a:lnTo>
                <a:lnTo>
                  <a:pt x="216656" y="180440"/>
                </a:lnTo>
                <a:lnTo>
                  <a:pt x="223469" y="174559"/>
                </a:lnTo>
                <a:lnTo>
                  <a:pt x="230550" y="168098"/>
                </a:lnTo>
                <a:lnTo>
                  <a:pt x="236541" y="161250"/>
                </a:lnTo>
                <a:lnTo>
                  <a:pt x="241805" y="154145"/>
                </a:lnTo>
                <a:lnTo>
                  <a:pt x="246585" y="146869"/>
                </a:lnTo>
                <a:lnTo>
                  <a:pt x="251041" y="140747"/>
                </a:lnTo>
                <a:lnTo>
                  <a:pt x="255282" y="135397"/>
                </a:lnTo>
                <a:lnTo>
                  <a:pt x="259379" y="130560"/>
                </a:lnTo>
                <a:lnTo>
                  <a:pt x="262111" y="126065"/>
                </a:lnTo>
                <a:lnTo>
                  <a:pt x="263931" y="121799"/>
                </a:lnTo>
                <a:lnTo>
                  <a:pt x="267574" y="1094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"/>
          <p:cNvSpPr/>
          <p:nvPr/>
        </p:nvSpPr>
        <p:spPr>
          <a:xfrm>
            <a:off x="2468880" y="4619509"/>
            <a:ext cx="262891" cy="187229"/>
          </a:xfrm>
          <a:custGeom>
            <a:avLst/>
            <a:gdLst/>
            <a:ahLst/>
            <a:cxnLst/>
            <a:rect l="0" t="0" r="0" b="0"/>
            <a:pathLst>
              <a:path w="262891" h="187229">
                <a:moveTo>
                  <a:pt x="0" y="66791"/>
                </a:moveTo>
                <a:lnTo>
                  <a:pt x="6067" y="54655"/>
                </a:lnTo>
                <a:lnTo>
                  <a:pt x="10395" y="49810"/>
                </a:lnTo>
                <a:lnTo>
                  <a:pt x="15820" y="45310"/>
                </a:lnTo>
                <a:lnTo>
                  <a:pt x="21976" y="41040"/>
                </a:lnTo>
                <a:lnTo>
                  <a:pt x="29891" y="36924"/>
                </a:lnTo>
                <a:lnTo>
                  <a:pt x="38977" y="32909"/>
                </a:lnTo>
                <a:lnTo>
                  <a:pt x="48845" y="28963"/>
                </a:lnTo>
                <a:lnTo>
                  <a:pt x="56693" y="25062"/>
                </a:lnTo>
                <a:lnTo>
                  <a:pt x="63195" y="21192"/>
                </a:lnTo>
                <a:lnTo>
                  <a:pt x="68800" y="17341"/>
                </a:lnTo>
                <a:lnTo>
                  <a:pt x="73806" y="14774"/>
                </a:lnTo>
                <a:lnTo>
                  <a:pt x="78414" y="13063"/>
                </a:lnTo>
                <a:lnTo>
                  <a:pt x="82756" y="11922"/>
                </a:lnTo>
                <a:lnTo>
                  <a:pt x="90967" y="7268"/>
                </a:lnTo>
                <a:lnTo>
                  <a:pt x="94935" y="4249"/>
                </a:lnTo>
                <a:lnTo>
                  <a:pt x="102730" y="894"/>
                </a:lnTo>
                <a:lnTo>
                  <a:pt x="106586" y="0"/>
                </a:lnTo>
                <a:lnTo>
                  <a:pt x="110427" y="673"/>
                </a:lnTo>
                <a:lnTo>
                  <a:pt x="118082" y="4809"/>
                </a:lnTo>
                <a:lnTo>
                  <a:pt x="125717" y="7493"/>
                </a:lnTo>
                <a:lnTo>
                  <a:pt x="129531" y="8209"/>
                </a:lnTo>
                <a:lnTo>
                  <a:pt x="137156" y="12391"/>
                </a:lnTo>
                <a:lnTo>
                  <a:pt x="146331" y="19356"/>
                </a:lnTo>
                <a:lnTo>
                  <a:pt x="148354" y="22467"/>
                </a:lnTo>
                <a:lnTo>
                  <a:pt x="150973" y="27082"/>
                </a:lnTo>
                <a:lnTo>
                  <a:pt x="153988" y="32698"/>
                </a:lnTo>
                <a:lnTo>
                  <a:pt x="155999" y="38982"/>
                </a:lnTo>
                <a:lnTo>
                  <a:pt x="157339" y="45712"/>
                </a:lnTo>
                <a:lnTo>
                  <a:pt x="158232" y="52738"/>
                </a:lnTo>
                <a:lnTo>
                  <a:pt x="157558" y="58692"/>
                </a:lnTo>
                <a:lnTo>
                  <a:pt x="155839" y="63931"/>
                </a:lnTo>
                <a:lnTo>
                  <a:pt x="153422" y="68695"/>
                </a:lnTo>
                <a:lnTo>
                  <a:pt x="150541" y="73140"/>
                </a:lnTo>
                <a:lnTo>
                  <a:pt x="147351" y="77374"/>
                </a:lnTo>
                <a:lnTo>
                  <a:pt x="143954" y="81466"/>
                </a:lnTo>
                <a:lnTo>
                  <a:pt x="139149" y="88004"/>
                </a:lnTo>
                <a:lnTo>
                  <a:pt x="127037" y="105429"/>
                </a:lnTo>
                <a:lnTo>
                  <a:pt x="121521" y="112869"/>
                </a:lnTo>
                <a:lnTo>
                  <a:pt x="116574" y="119099"/>
                </a:lnTo>
                <a:lnTo>
                  <a:pt x="112006" y="124523"/>
                </a:lnTo>
                <a:lnTo>
                  <a:pt x="107691" y="129409"/>
                </a:lnTo>
                <a:lnTo>
                  <a:pt x="99509" y="138224"/>
                </a:lnTo>
                <a:lnTo>
                  <a:pt x="87763" y="150327"/>
                </a:lnTo>
                <a:lnTo>
                  <a:pt x="85178" y="154232"/>
                </a:lnTo>
                <a:lnTo>
                  <a:pt x="83456" y="158104"/>
                </a:lnTo>
                <a:lnTo>
                  <a:pt x="82307" y="161956"/>
                </a:lnTo>
                <a:lnTo>
                  <a:pt x="80271" y="165795"/>
                </a:lnTo>
                <a:lnTo>
                  <a:pt x="77644" y="169623"/>
                </a:lnTo>
                <a:lnTo>
                  <a:pt x="70370" y="178825"/>
                </a:lnTo>
                <a:lnTo>
                  <a:pt x="65989" y="183470"/>
                </a:lnTo>
                <a:lnTo>
                  <a:pt x="62348" y="187228"/>
                </a:lnTo>
                <a:lnTo>
                  <a:pt x="64963" y="184665"/>
                </a:lnTo>
                <a:lnTo>
                  <a:pt x="67439" y="183473"/>
                </a:lnTo>
                <a:lnTo>
                  <a:pt x="73576" y="182150"/>
                </a:lnTo>
                <a:lnTo>
                  <a:pt x="78260" y="179257"/>
                </a:lnTo>
                <a:lnTo>
                  <a:pt x="83923" y="174788"/>
                </a:lnTo>
                <a:lnTo>
                  <a:pt x="90239" y="169269"/>
                </a:lnTo>
                <a:lnTo>
                  <a:pt x="96989" y="164319"/>
                </a:lnTo>
                <a:lnTo>
                  <a:pt x="104029" y="159750"/>
                </a:lnTo>
                <a:lnTo>
                  <a:pt x="111263" y="155433"/>
                </a:lnTo>
                <a:lnTo>
                  <a:pt x="118625" y="151286"/>
                </a:lnTo>
                <a:lnTo>
                  <a:pt x="133579" y="143290"/>
                </a:lnTo>
                <a:lnTo>
                  <a:pt x="141122" y="140650"/>
                </a:lnTo>
                <a:lnTo>
                  <a:pt x="148691" y="138891"/>
                </a:lnTo>
                <a:lnTo>
                  <a:pt x="156277" y="137717"/>
                </a:lnTo>
                <a:lnTo>
                  <a:pt x="165145" y="135665"/>
                </a:lnTo>
                <a:lnTo>
                  <a:pt x="174866" y="133027"/>
                </a:lnTo>
                <a:lnTo>
                  <a:pt x="185158" y="129998"/>
                </a:lnTo>
                <a:lnTo>
                  <a:pt x="195828" y="127979"/>
                </a:lnTo>
                <a:lnTo>
                  <a:pt x="206752" y="126633"/>
                </a:lnTo>
                <a:lnTo>
                  <a:pt x="217844" y="125735"/>
                </a:lnTo>
                <a:lnTo>
                  <a:pt x="227780" y="126407"/>
                </a:lnTo>
                <a:lnTo>
                  <a:pt x="236943" y="128125"/>
                </a:lnTo>
                <a:lnTo>
                  <a:pt x="262890" y="1353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8"/>
          <p:cNvSpPr/>
          <p:nvPr/>
        </p:nvSpPr>
        <p:spPr>
          <a:xfrm>
            <a:off x="425860" y="5189219"/>
            <a:ext cx="235239" cy="411414"/>
          </a:xfrm>
          <a:custGeom>
            <a:avLst/>
            <a:gdLst/>
            <a:ahLst/>
            <a:cxnLst/>
            <a:rect l="0" t="0" r="0" b="0"/>
            <a:pathLst>
              <a:path w="235239" h="411414">
                <a:moveTo>
                  <a:pt x="134210" y="0"/>
                </a:moveTo>
                <a:lnTo>
                  <a:pt x="128142" y="18204"/>
                </a:lnTo>
                <a:lnTo>
                  <a:pt x="121776" y="30527"/>
                </a:lnTo>
                <a:lnTo>
                  <a:pt x="114714" y="41508"/>
                </a:lnTo>
                <a:lnTo>
                  <a:pt x="111052" y="47992"/>
                </a:lnTo>
                <a:lnTo>
                  <a:pt x="107341" y="54855"/>
                </a:lnTo>
                <a:lnTo>
                  <a:pt x="103597" y="63240"/>
                </a:lnTo>
                <a:lnTo>
                  <a:pt x="99832" y="72640"/>
                </a:lnTo>
                <a:lnTo>
                  <a:pt x="96051" y="82717"/>
                </a:lnTo>
                <a:lnTo>
                  <a:pt x="89720" y="95785"/>
                </a:lnTo>
                <a:lnTo>
                  <a:pt x="81690" y="110847"/>
                </a:lnTo>
                <a:lnTo>
                  <a:pt x="72527" y="127238"/>
                </a:lnTo>
                <a:lnTo>
                  <a:pt x="63878" y="144515"/>
                </a:lnTo>
                <a:lnTo>
                  <a:pt x="55572" y="162384"/>
                </a:lnTo>
                <a:lnTo>
                  <a:pt x="47494" y="180646"/>
                </a:lnTo>
                <a:lnTo>
                  <a:pt x="39569" y="200441"/>
                </a:lnTo>
                <a:lnTo>
                  <a:pt x="17550" y="259627"/>
                </a:lnTo>
                <a:lnTo>
                  <a:pt x="11987" y="273415"/>
                </a:lnTo>
                <a:lnTo>
                  <a:pt x="7008" y="285147"/>
                </a:lnTo>
                <a:lnTo>
                  <a:pt x="3688" y="295508"/>
                </a:lnTo>
                <a:lnTo>
                  <a:pt x="1475" y="304956"/>
                </a:lnTo>
                <a:lnTo>
                  <a:pt x="0" y="313794"/>
                </a:lnTo>
                <a:lnTo>
                  <a:pt x="287" y="322226"/>
                </a:lnTo>
                <a:lnTo>
                  <a:pt x="1748" y="330388"/>
                </a:lnTo>
                <a:lnTo>
                  <a:pt x="3992" y="338369"/>
                </a:lnTo>
                <a:lnTo>
                  <a:pt x="8028" y="347499"/>
                </a:lnTo>
                <a:lnTo>
                  <a:pt x="13258" y="357397"/>
                </a:lnTo>
                <a:lnTo>
                  <a:pt x="19285" y="367804"/>
                </a:lnTo>
                <a:lnTo>
                  <a:pt x="24573" y="376013"/>
                </a:lnTo>
                <a:lnTo>
                  <a:pt x="29369" y="382756"/>
                </a:lnTo>
                <a:lnTo>
                  <a:pt x="33836" y="388520"/>
                </a:lnTo>
                <a:lnTo>
                  <a:pt x="38084" y="393634"/>
                </a:lnTo>
                <a:lnTo>
                  <a:pt x="42186" y="398313"/>
                </a:lnTo>
                <a:lnTo>
                  <a:pt x="46190" y="402702"/>
                </a:lnTo>
                <a:lnTo>
                  <a:pt x="51400" y="405628"/>
                </a:lnTo>
                <a:lnTo>
                  <a:pt x="57413" y="407579"/>
                </a:lnTo>
                <a:lnTo>
                  <a:pt x="63962" y="408879"/>
                </a:lnTo>
                <a:lnTo>
                  <a:pt x="70868" y="409746"/>
                </a:lnTo>
                <a:lnTo>
                  <a:pt x="78012" y="410324"/>
                </a:lnTo>
                <a:lnTo>
                  <a:pt x="91453" y="410967"/>
                </a:lnTo>
                <a:lnTo>
                  <a:pt x="101660" y="411252"/>
                </a:lnTo>
                <a:lnTo>
                  <a:pt x="120614" y="411413"/>
                </a:lnTo>
                <a:lnTo>
                  <a:pt x="127686" y="410165"/>
                </a:lnTo>
                <a:lnTo>
                  <a:pt x="134940" y="408064"/>
                </a:lnTo>
                <a:lnTo>
                  <a:pt x="142317" y="405392"/>
                </a:lnTo>
                <a:lnTo>
                  <a:pt x="148504" y="402342"/>
                </a:lnTo>
                <a:lnTo>
                  <a:pt x="153900" y="399038"/>
                </a:lnTo>
                <a:lnTo>
                  <a:pt x="158766" y="395565"/>
                </a:lnTo>
                <a:lnTo>
                  <a:pt x="164551" y="391981"/>
                </a:lnTo>
                <a:lnTo>
                  <a:pt x="170947" y="388320"/>
                </a:lnTo>
                <a:lnTo>
                  <a:pt x="184827" y="380867"/>
                </a:lnTo>
                <a:lnTo>
                  <a:pt x="199463" y="373321"/>
                </a:lnTo>
                <a:lnTo>
                  <a:pt x="205652" y="369531"/>
                </a:lnTo>
                <a:lnTo>
                  <a:pt x="211048" y="365734"/>
                </a:lnTo>
                <a:lnTo>
                  <a:pt x="215915" y="361933"/>
                </a:lnTo>
                <a:lnTo>
                  <a:pt x="219160" y="356859"/>
                </a:lnTo>
                <a:lnTo>
                  <a:pt x="222765" y="344447"/>
                </a:lnTo>
                <a:lnTo>
                  <a:pt x="227754" y="333852"/>
                </a:lnTo>
                <a:lnTo>
                  <a:pt x="230863" y="329248"/>
                </a:lnTo>
                <a:lnTo>
                  <a:pt x="232935" y="322368"/>
                </a:lnTo>
                <a:lnTo>
                  <a:pt x="234317" y="313972"/>
                </a:lnTo>
                <a:lnTo>
                  <a:pt x="235238" y="304565"/>
                </a:lnTo>
                <a:lnTo>
                  <a:pt x="234582" y="297024"/>
                </a:lnTo>
                <a:lnTo>
                  <a:pt x="232874" y="290726"/>
                </a:lnTo>
                <a:lnTo>
                  <a:pt x="227591" y="280342"/>
                </a:lnTo>
                <a:lnTo>
                  <a:pt x="221009" y="271493"/>
                </a:lnTo>
                <a:lnTo>
                  <a:pt x="217476" y="268626"/>
                </a:lnTo>
                <a:lnTo>
                  <a:pt x="213850" y="266714"/>
                </a:lnTo>
                <a:lnTo>
                  <a:pt x="210163" y="265439"/>
                </a:lnTo>
                <a:lnTo>
                  <a:pt x="206435" y="263320"/>
                </a:lnTo>
                <a:lnTo>
                  <a:pt x="202680" y="260637"/>
                </a:lnTo>
                <a:lnTo>
                  <a:pt x="198907" y="257578"/>
                </a:lnTo>
                <a:lnTo>
                  <a:pt x="195121" y="255539"/>
                </a:lnTo>
                <a:lnTo>
                  <a:pt x="191327" y="254179"/>
                </a:lnTo>
                <a:lnTo>
                  <a:pt x="187528" y="253273"/>
                </a:lnTo>
                <a:lnTo>
                  <a:pt x="182455" y="253939"/>
                </a:lnTo>
                <a:lnTo>
                  <a:pt x="176533" y="255653"/>
                </a:lnTo>
                <a:lnTo>
                  <a:pt x="170045" y="258065"/>
                </a:lnTo>
                <a:lnTo>
                  <a:pt x="164450" y="259674"/>
                </a:lnTo>
                <a:lnTo>
                  <a:pt x="159450" y="260746"/>
                </a:lnTo>
                <a:lnTo>
                  <a:pt x="154846" y="261461"/>
                </a:lnTo>
                <a:lnTo>
                  <a:pt x="149238" y="263207"/>
                </a:lnTo>
                <a:lnTo>
                  <a:pt x="142958" y="265642"/>
                </a:lnTo>
                <a:lnTo>
                  <a:pt x="136232" y="268535"/>
                </a:lnTo>
                <a:lnTo>
                  <a:pt x="115212" y="278522"/>
                </a:lnTo>
                <a:lnTo>
                  <a:pt x="102494" y="284742"/>
                </a:lnTo>
                <a:lnTo>
                  <a:pt x="92746" y="290158"/>
                </a:lnTo>
                <a:lnTo>
                  <a:pt x="84977" y="295039"/>
                </a:lnTo>
                <a:lnTo>
                  <a:pt x="78528" y="299563"/>
                </a:lnTo>
                <a:lnTo>
                  <a:pt x="71689" y="305118"/>
                </a:lnTo>
                <a:lnTo>
                  <a:pt x="64589" y="311363"/>
                </a:lnTo>
                <a:lnTo>
                  <a:pt x="57316" y="318065"/>
                </a:lnTo>
                <a:lnTo>
                  <a:pt x="52467" y="323803"/>
                </a:lnTo>
                <a:lnTo>
                  <a:pt x="47080" y="333566"/>
                </a:lnTo>
                <a:lnTo>
                  <a:pt x="44685" y="342139"/>
                </a:lnTo>
                <a:lnTo>
                  <a:pt x="43022" y="353995"/>
                </a:lnTo>
                <a:lnTo>
                  <a:pt x="42803" y="363960"/>
                </a:lnTo>
                <a:lnTo>
                  <a:pt x="44062" y="364560"/>
                </a:lnTo>
                <a:lnTo>
                  <a:pt x="50631" y="365405"/>
                </a:lnTo>
                <a:lnTo>
                  <a:pt x="54200" y="365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9"/>
          <p:cNvSpPr/>
          <p:nvPr/>
        </p:nvSpPr>
        <p:spPr>
          <a:xfrm>
            <a:off x="697758" y="5200650"/>
            <a:ext cx="193783" cy="216641"/>
          </a:xfrm>
          <a:custGeom>
            <a:avLst/>
            <a:gdLst/>
            <a:ahLst/>
            <a:cxnLst/>
            <a:rect l="0" t="0" r="0" b="0"/>
            <a:pathLst>
              <a:path w="193783" h="216641">
                <a:moveTo>
                  <a:pt x="45192" y="0"/>
                </a:moveTo>
                <a:lnTo>
                  <a:pt x="45192" y="15908"/>
                </a:lnTo>
                <a:lnTo>
                  <a:pt x="43922" y="19495"/>
                </a:lnTo>
                <a:lnTo>
                  <a:pt x="41805" y="23157"/>
                </a:lnTo>
                <a:lnTo>
                  <a:pt x="39124" y="26867"/>
                </a:lnTo>
                <a:lnTo>
                  <a:pt x="36066" y="33151"/>
                </a:lnTo>
                <a:lnTo>
                  <a:pt x="32758" y="41151"/>
                </a:lnTo>
                <a:lnTo>
                  <a:pt x="29283" y="50294"/>
                </a:lnTo>
                <a:lnTo>
                  <a:pt x="25696" y="57659"/>
                </a:lnTo>
                <a:lnTo>
                  <a:pt x="22034" y="63839"/>
                </a:lnTo>
                <a:lnTo>
                  <a:pt x="18323" y="69229"/>
                </a:lnTo>
                <a:lnTo>
                  <a:pt x="15849" y="75363"/>
                </a:lnTo>
                <a:lnTo>
                  <a:pt x="14200" y="81992"/>
                </a:lnTo>
                <a:lnTo>
                  <a:pt x="13101" y="88951"/>
                </a:lnTo>
                <a:lnTo>
                  <a:pt x="11098" y="96130"/>
                </a:lnTo>
                <a:lnTo>
                  <a:pt x="8492" y="103457"/>
                </a:lnTo>
                <a:lnTo>
                  <a:pt x="5485" y="110881"/>
                </a:lnTo>
                <a:lnTo>
                  <a:pt x="3481" y="118371"/>
                </a:lnTo>
                <a:lnTo>
                  <a:pt x="2144" y="125903"/>
                </a:lnTo>
                <a:lnTo>
                  <a:pt x="1253" y="133465"/>
                </a:lnTo>
                <a:lnTo>
                  <a:pt x="659" y="139777"/>
                </a:lnTo>
                <a:lnTo>
                  <a:pt x="264" y="145254"/>
                </a:lnTo>
                <a:lnTo>
                  <a:pt x="0" y="150176"/>
                </a:lnTo>
                <a:lnTo>
                  <a:pt x="2364" y="154727"/>
                </a:lnTo>
                <a:lnTo>
                  <a:pt x="6480" y="159031"/>
                </a:lnTo>
                <a:lnTo>
                  <a:pt x="11764" y="163171"/>
                </a:lnTo>
                <a:lnTo>
                  <a:pt x="17826" y="167201"/>
                </a:lnTo>
                <a:lnTo>
                  <a:pt x="24408" y="171157"/>
                </a:lnTo>
                <a:lnTo>
                  <a:pt x="31336" y="175064"/>
                </a:lnTo>
                <a:lnTo>
                  <a:pt x="37224" y="178939"/>
                </a:lnTo>
                <a:lnTo>
                  <a:pt x="42420" y="182793"/>
                </a:lnTo>
                <a:lnTo>
                  <a:pt x="47154" y="186632"/>
                </a:lnTo>
                <a:lnTo>
                  <a:pt x="55390" y="190461"/>
                </a:lnTo>
                <a:lnTo>
                  <a:pt x="65960" y="194283"/>
                </a:lnTo>
                <a:lnTo>
                  <a:pt x="78088" y="198103"/>
                </a:lnTo>
                <a:lnTo>
                  <a:pt x="88712" y="200648"/>
                </a:lnTo>
                <a:lnTo>
                  <a:pt x="98335" y="202345"/>
                </a:lnTo>
                <a:lnTo>
                  <a:pt x="107291" y="203477"/>
                </a:lnTo>
                <a:lnTo>
                  <a:pt x="115801" y="205501"/>
                </a:lnTo>
                <a:lnTo>
                  <a:pt x="124015" y="208121"/>
                </a:lnTo>
                <a:lnTo>
                  <a:pt x="132030" y="211137"/>
                </a:lnTo>
                <a:lnTo>
                  <a:pt x="138644" y="213148"/>
                </a:lnTo>
                <a:lnTo>
                  <a:pt x="144323" y="214488"/>
                </a:lnTo>
                <a:lnTo>
                  <a:pt x="149379" y="215382"/>
                </a:lnTo>
                <a:lnTo>
                  <a:pt x="154020" y="215978"/>
                </a:lnTo>
                <a:lnTo>
                  <a:pt x="158384" y="216375"/>
                </a:lnTo>
                <a:lnTo>
                  <a:pt x="162563" y="216640"/>
                </a:lnTo>
                <a:lnTo>
                  <a:pt x="167889" y="215546"/>
                </a:lnTo>
                <a:lnTo>
                  <a:pt x="173980" y="213547"/>
                </a:lnTo>
                <a:lnTo>
                  <a:pt x="180581" y="210945"/>
                </a:lnTo>
                <a:lnTo>
                  <a:pt x="184981" y="207940"/>
                </a:lnTo>
                <a:lnTo>
                  <a:pt x="187914" y="204666"/>
                </a:lnTo>
                <a:lnTo>
                  <a:pt x="193782" y="1943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0"/>
          <p:cNvSpPr/>
          <p:nvPr/>
        </p:nvSpPr>
        <p:spPr>
          <a:xfrm>
            <a:off x="850785" y="5189219"/>
            <a:ext cx="29326" cy="422911"/>
          </a:xfrm>
          <a:custGeom>
            <a:avLst/>
            <a:gdLst/>
            <a:ahLst/>
            <a:cxnLst/>
            <a:rect l="0" t="0" r="0" b="0"/>
            <a:pathLst>
              <a:path w="29326" h="422911">
                <a:moveTo>
                  <a:pt x="29325" y="0"/>
                </a:moveTo>
                <a:lnTo>
                  <a:pt x="29325" y="41659"/>
                </a:lnTo>
                <a:lnTo>
                  <a:pt x="28055" y="51903"/>
                </a:lnTo>
                <a:lnTo>
                  <a:pt x="25938" y="63813"/>
                </a:lnTo>
                <a:lnTo>
                  <a:pt x="23257" y="76832"/>
                </a:lnTo>
                <a:lnTo>
                  <a:pt x="13416" y="131562"/>
                </a:lnTo>
                <a:lnTo>
                  <a:pt x="11099" y="147398"/>
                </a:lnTo>
                <a:lnTo>
                  <a:pt x="9554" y="160495"/>
                </a:lnTo>
                <a:lnTo>
                  <a:pt x="8524" y="171767"/>
                </a:lnTo>
                <a:lnTo>
                  <a:pt x="7838" y="183091"/>
                </a:lnTo>
                <a:lnTo>
                  <a:pt x="7075" y="205834"/>
                </a:lnTo>
                <a:lnTo>
                  <a:pt x="5601" y="215963"/>
                </a:lnTo>
                <a:lnTo>
                  <a:pt x="3349" y="225255"/>
                </a:lnTo>
                <a:lnTo>
                  <a:pt x="578" y="233991"/>
                </a:lnTo>
                <a:lnTo>
                  <a:pt x="0" y="243624"/>
                </a:lnTo>
                <a:lnTo>
                  <a:pt x="885" y="253856"/>
                </a:lnTo>
                <a:lnTo>
                  <a:pt x="2745" y="264487"/>
                </a:lnTo>
                <a:lnTo>
                  <a:pt x="3985" y="274115"/>
                </a:lnTo>
                <a:lnTo>
                  <a:pt x="4811" y="283074"/>
                </a:lnTo>
                <a:lnTo>
                  <a:pt x="5362" y="291586"/>
                </a:lnTo>
                <a:lnTo>
                  <a:pt x="5975" y="321364"/>
                </a:lnTo>
                <a:lnTo>
                  <a:pt x="6436" y="399673"/>
                </a:lnTo>
                <a:lnTo>
                  <a:pt x="7715" y="406149"/>
                </a:lnTo>
                <a:lnTo>
                  <a:pt x="9839" y="413006"/>
                </a:lnTo>
                <a:lnTo>
                  <a:pt x="17895" y="4229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1"/>
          <p:cNvSpPr/>
          <p:nvPr/>
        </p:nvSpPr>
        <p:spPr>
          <a:xfrm>
            <a:off x="1005840" y="5303519"/>
            <a:ext cx="208063" cy="57151"/>
          </a:xfrm>
          <a:custGeom>
            <a:avLst/>
            <a:gdLst/>
            <a:ahLst/>
            <a:cxnLst/>
            <a:rect l="0" t="0" r="0" b="0"/>
            <a:pathLst>
              <a:path w="208063" h="57151">
                <a:moveTo>
                  <a:pt x="0" y="57150"/>
                </a:moveTo>
                <a:lnTo>
                  <a:pt x="18203" y="45015"/>
                </a:lnTo>
                <a:lnTo>
                  <a:pt x="23565" y="40170"/>
                </a:lnTo>
                <a:lnTo>
                  <a:pt x="27140" y="35670"/>
                </a:lnTo>
                <a:lnTo>
                  <a:pt x="29523" y="31400"/>
                </a:lnTo>
                <a:lnTo>
                  <a:pt x="32382" y="27284"/>
                </a:lnTo>
                <a:lnTo>
                  <a:pt x="35558" y="23269"/>
                </a:lnTo>
                <a:lnTo>
                  <a:pt x="38945" y="19323"/>
                </a:lnTo>
                <a:lnTo>
                  <a:pt x="42473" y="16692"/>
                </a:lnTo>
                <a:lnTo>
                  <a:pt x="46095" y="14938"/>
                </a:lnTo>
                <a:lnTo>
                  <a:pt x="49780" y="13769"/>
                </a:lnTo>
                <a:lnTo>
                  <a:pt x="53507" y="12990"/>
                </a:lnTo>
                <a:lnTo>
                  <a:pt x="57261" y="12470"/>
                </a:lnTo>
                <a:lnTo>
                  <a:pt x="61034" y="12123"/>
                </a:lnTo>
                <a:lnTo>
                  <a:pt x="64819" y="10622"/>
                </a:lnTo>
                <a:lnTo>
                  <a:pt x="68613" y="8352"/>
                </a:lnTo>
                <a:lnTo>
                  <a:pt x="72412" y="5568"/>
                </a:lnTo>
                <a:lnTo>
                  <a:pt x="77484" y="3712"/>
                </a:lnTo>
                <a:lnTo>
                  <a:pt x="83406" y="2475"/>
                </a:lnTo>
                <a:lnTo>
                  <a:pt x="89894" y="1650"/>
                </a:lnTo>
                <a:lnTo>
                  <a:pt x="98029" y="1100"/>
                </a:lnTo>
                <a:lnTo>
                  <a:pt x="107263" y="733"/>
                </a:lnTo>
                <a:lnTo>
                  <a:pt x="132762" y="326"/>
                </a:lnTo>
                <a:lnTo>
                  <a:pt x="208062" y="2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2"/>
          <p:cNvSpPr/>
          <p:nvPr/>
        </p:nvSpPr>
        <p:spPr>
          <a:xfrm>
            <a:off x="1005840" y="5400863"/>
            <a:ext cx="262891" cy="16957"/>
          </a:xfrm>
          <a:custGeom>
            <a:avLst/>
            <a:gdLst/>
            <a:ahLst/>
            <a:cxnLst/>
            <a:rect l="0" t="0" r="0" b="0"/>
            <a:pathLst>
              <a:path w="262891" h="16957">
                <a:moveTo>
                  <a:pt x="0" y="16956"/>
                </a:moveTo>
                <a:lnTo>
                  <a:pt x="111357" y="16956"/>
                </a:lnTo>
                <a:lnTo>
                  <a:pt x="128848" y="15687"/>
                </a:lnTo>
                <a:lnTo>
                  <a:pt x="149399" y="13570"/>
                </a:lnTo>
                <a:lnTo>
                  <a:pt x="171989" y="10889"/>
                </a:lnTo>
                <a:lnTo>
                  <a:pt x="190859" y="7831"/>
                </a:lnTo>
                <a:lnTo>
                  <a:pt x="207249" y="4523"/>
                </a:lnTo>
                <a:lnTo>
                  <a:pt x="221986" y="1047"/>
                </a:lnTo>
                <a:lnTo>
                  <a:pt x="231811" y="0"/>
                </a:lnTo>
                <a:lnTo>
                  <a:pt x="238360" y="572"/>
                </a:lnTo>
                <a:lnTo>
                  <a:pt x="242727" y="2224"/>
                </a:lnTo>
                <a:lnTo>
                  <a:pt x="246908" y="3324"/>
                </a:lnTo>
                <a:lnTo>
                  <a:pt x="250965" y="4059"/>
                </a:lnTo>
                <a:lnTo>
                  <a:pt x="262890" y="5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3"/>
          <p:cNvSpPr/>
          <p:nvPr/>
        </p:nvSpPr>
        <p:spPr>
          <a:xfrm>
            <a:off x="1028700" y="5360711"/>
            <a:ext cx="259158" cy="34249"/>
          </a:xfrm>
          <a:custGeom>
            <a:avLst/>
            <a:gdLst/>
            <a:ahLst/>
            <a:cxnLst/>
            <a:rect l="0" t="0" r="0" b="0"/>
            <a:pathLst>
              <a:path w="259158" h="34249">
                <a:moveTo>
                  <a:pt x="0" y="34248"/>
                </a:moveTo>
                <a:lnTo>
                  <a:pt x="88121" y="34248"/>
                </a:lnTo>
                <a:lnTo>
                  <a:pt x="101927" y="32978"/>
                </a:lnTo>
                <a:lnTo>
                  <a:pt x="116211" y="30862"/>
                </a:lnTo>
                <a:lnTo>
                  <a:pt x="130814" y="28181"/>
                </a:lnTo>
                <a:lnTo>
                  <a:pt x="145629" y="26393"/>
                </a:lnTo>
                <a:lnTo>
                  <a:pt x="160586" y="25202"/>
                </a:lnTo>
                <a:lnTo>
                  <a:pt x="195748" y="23525"/>
                </a:lnTo>
                <a:lnTo>
                  <a:pt x="206379" y="23132"/>
                </a:lnTo>
                <a:lnTo>
                  <a:pt x="207436" y="23028"/>
                </a:lnTo>
                <a:lnTo>
                  <a:pt x="206870" y="22958"/>
                </a:lnTo>
                <a:lnTo>
                  <a:pt x="203953" y="21641"/>
                </a:lnTo>
                <a:lnTo>
                  <a:pt x="193939" y="16792"/>
                </a:lnTo>
                <a:lnTo>
                  <a:pt x="187713" y="14991"/>
                </a:lnTo>
                <a:lnTo>
                  <a:pt x="181022" y="13790"/>
                </a:lnTo>
                <a:lnTo>
                  <a:pt x="174021" y="12990"/>
                </a:lnTo>
                <a:lnTo>
                  <a:pt x="156654" y="12456"/>
                </a:lnTo>
                <a:lnTo>
                  <a:pt x="62837" y="11529"/>
                </a:lnTo>
                <a:lnTo>
                  <a:pt x="58401" y="10212"/>
                </a:lnTo>
                <a:lnTo>
                  <a:pt x="56714" y="8064"/>
                </a:lnTo>
                <a:lnTo>
                  <a:pt x="57064" y="1559"/>
                </a:lnTo>
                <a:lnTo>
                  <a:pt x="63885" y="670"/>
                </a:lnTo>
                <a:lnTo>
                  <a:pt x="74113" y="275"/>
                </a:lnTo>
                <a:lnTo>
                  <a:pt x="82892" y="99"/>
                </a:lnTo>
                <a:lnTo>
                  <a:pt x="119246" y="0"/>
                </a:lnTo>
                <a:lnTo>
                  <a:pt x="137917" y="1256"/>
                </a:lnTo>
                <a:lnTo>
                  <a:pt x="159255" y="3363"/>
                </a:lnTo>
                <a:lnTo>
                  <a:pt x="182370" y="6038"/>
                </a:lnTo>
                <a:lnTo>
                  <a:pt x="200320" y="7822"/>
                </a:lnTo>
                <a:lnTo>
                  <a:pt x="214826" y="9011"/>
                </a:lnTo>
                <a:lnTo>
                  <a:pt x="236448" y="10332"/>
                </a:lnTo>
                <a:lnTo>
                  <a:pt x="250291" y="10919"/>
                </a:lnTo>
                <a:lnTo>
                  <a:pt x="254491" y="12345"/>
                </a:lnTo>
                <a:lnTo>
                  <a:pt x="257290" y="14567"/>
                </a:lnTo>
                <a:lnTo>
                  <a:pt x="259157" y="17317"/>
                </a:lnTo>
                <a:lnTo>
                  <a:pt x="259131" y="19151"/>
                </a:lnTo>
                <a:lnTo>
                  <a:pt x="257844" y="20374"/>
                </a:lnTo>
                <a:lnTo>
                  <a:pt x="255716" y="21188"/>
                </a:lnTo>
                <a:lnTo>
                  <a:pt x="253027" y="23002"/>
                </a:lnTo>
                <a:lnTo>
                  <a:pt x="249965" y="25481"/>
                </a:lnTo>
                <a:lnTo>
                  <a:pt x="246653" y="28403"/>
                </a:lnTo>
                <a:lnTo>
                  <a:pt x="243175" y="30352"/>
                </a:lnTo>
                <a:lnTo>
                  <a:pt x="239587" y="31651"/>
                </a:lnTo>
                <a:lnTo>
                  <a:pt x="235924" y="32517"/>
                </a:lnTo>
                <a:lnTo>
                  <a:pt x="230943" y="33094"/>
                </a:lnTo>
                <a:lnTo>
                  <a:pt x="225082" y="33479"/>
                </a:lnTo>
                <a:lnTo>
                  <a:pt x="218634" y="33735"/>
                </a:lnTo>
                <a:lnTo>
                  <a:pt x="204697" y="34020"/>
                </a:lnTo>
                <a:lnTo>
                  <a:pt x="148590" y="342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4"/>
          <p:cNvSpPr/>
          <p:nvPr/>
        </p:nvSpPr>
        <p:spPr>
          <a:xfrm>
            <a:off x="1074420" y="5126131"/>
            <a:ext cx="114239" cy="513592"/>
          </a:xfrm>
          <a:custGeom>
            <a:avLst/>
            <a:gdLst/>
            <a:ahLst/>
            <a:cxnLst/>
            <a:rect l="0" t="0" r="0" b="0"/>
            <a:pathLst>
              <a:path w="114239" h="513592">
                <a:moveTo>
                  <a:pt x="0" y="40228"/>
                </a:moveTo>
                <a:lnTo>
                  <a:pt x="12135" y="52364"/>
                </a:lnTo>
                <a:lnTo>
                  <a:pt x="15710" y="58479"/>
                </a:lnTo>
                <a:lnTo>
                  <a:pt x="18093" y="65095"/>
                </a:lnTo>
                <a:lnTo>
                  <a:pt x="19682" y="72046"/>
                </a:lnTo>
                <a:lnTo>
                  <a:pt x="22011" y="80491"/>
                </a:lnTo>
                <a:lnTo>
                  <a:pt x="27986" y="100032"/>
                </a:lnTo>
                <a:lnTo>
                  <a:pt x="30087" y="110578"/>
                </a:lnTo>
                <a:lnTo>
                  <a:pt x="31488" y="121418"/>
                </a:lnTo>
                <a:lnTo>
                  <a:pt x="32422" y="132454"/>
                </a:lnTo>
                <a:lnTo>
                  <a:pt x="33044" y="142353"/>
                </a:lnTo>
                <a:lnTo>
                  <a:pt x="33736" y="160123"/>
                </a:lnTo>
                <a:lnTo>
                  <a:pt x="35191" y="169689"/>
                </a:lnTo>
                <a:lnTo>
                  <a:pt x="37430" y="179875"/>
                </a:lnTo>
                <a:lnTo>
                  <a:pt x="56218" y="253939"/>
                </a:lnTo>
                <a:lnTo>
                  <a:pt x="60338" y="274142"/>
                </a:lnTo>
                <a:lnTo>
                  <a:pt x="63085" y="291421"/>
                </a:lnTo>
                <a:lnTo>
                  <a:pt x="64917" y="306750"/>
                </a:lnTo>
                <a:lnTo>
                  <a:pt x="68678" y="328400"/>
                </a:lnTo>
                <a:lnTo>
                  <a:pt x="79630" y="382935"/>
                </a:lnTo>
                <a:lnTo>
                  <a:pt x="89578" y="428339"/>
                </a:lnTo>
                <a:lnTo>
                  <a:pt x="94008" y="447559"/>
                </a:lnTo>
                <a:lnTo>
                  <a:pt x="98232" y="464182"/>
                </a:lnTo>
                <a:lnTo>
                  <a:pt x="102318" y="479074"/>
                </a:lnTo>
                <a:lnTo>
                  <a:pt x="111933" y="512147"/>
                </a:lnTo>
                <a:lnTo>
                  <a:pt x="112722" y="513591"/>
                </a:lnTo>
                <a:lnTo>
                  <a:pt x="113248" y="513284"/>
                </a:lnTo>
                <a:lnTo>
                  <a:pt x="113598" y="511808"/>
                </a:lnTo>
                <a:lnTo>
                  <a:pt x="114092" y="497597"/>
                </a:lnTo>
                <a:lnTo>
                  <a:pt x="114238" y="483368"/>
                </a:lnTo>
                <a:lnTo>
                  <a:pt x="112989" y="475354"/>
                </a:lnTo>
                <a:lnTo>
                  <a:pt x="110886" y="464932"/>
                </a:lnTo>
                <a:lnTo>
                  <a:pt x="105162" y="439806"/>
                </a:lnTo>
                <a:lnTo>
                  <a:pt x="98385" y="411705"/>
                </a:lnTo>
                <a:lnTo>
                  <a:pt x="96070" y="399640"/>
                </a:lnTo>
                <a:lnTo>
                  <a:pt x="94527" y="389056"/>
                </a:lnTo>
                <a:lnTo>
                  <a:pt x="93498" y="379460"/>
                </a:lnTo>
                <a:lnTo>
                  <a:pt x="91542" y="367983"/>
                </a:lnTo>
                <a:lnTo>
                  <a:pt x="88968" y="355251"/>
                </a:lnTo>
                <a:lnTo>
                  <a:pt x="85982" y="341684"/>
                </a:lnTo>
                <a:lnTo>
                  <a:pt x="82721" y="330099"/>
                </a:lnTo>
                <a:lnTo>
                  <a:pt x="79277" y="319835"/>
                </a:lnTo>
                <a:lnTo>
                  <a:pt x="75711" y="310453"/>
                </a:lnTo>
                <a:lnTo>
                  <a:pt x="73334" y="300388"/>
                </a:lnTo>
                <a:lnTo>
                  <a:pt x="71749" y="289868"/>
                </a:lnTo>
                <a:lnTo>
                  <a:pt x="70693" y="279045"/>
                </a:lnTo>
                <a:lnTo>
                  <a:pt x="69988" y="269290"/>
                </a:lnTo>
                <a:lnTo>
                  <a:pt x="69519" y="260246"/>
                </a:lnTo>
                <a:lnTo>
                  <a:pt x="68997" y="243424"/>
                </a:lnTo>
                <a:lnTo>
                  <a:pt x="68765" y="227481"/>
                </a:lnTo>
                <a:lnTo>
                  <a:pt x="67433" y="214593"/>
                </a:lnTo>
                <a:lnTo>
                  <a:pt x="62567" y="179954"/>
                </a:lnTo>
                <a:lnTo>
                  <a:pt x="59491" y="165129"/>
                </a:lnTo>
                <a:lnTo>
                  <a:pt x="56171" y="152706"/>
                </a:lnTo>
                <a:lnTo>
                  <a:pt x="52687" y="141883"/>
                </a:lnTo>
                <a:lnTo>
                  <a:pt x="50365" y="130858"/>
                </a:lnTo>
                <a:lnTo>
                  <a:pt x="48816" y="119698"/>
                </a:lnTo>
                <a:lnTo>
                  <a:pt x="47784" y="108448"/>
                </a:lnTo>
                <a:lnTo>
                  <a:pt x="47096" y="98409"/>
                </a:lnTo>
                <a:lnTo>
                  <a:pt x="46637" y="89175"/>
                </a:lnTo>
                <a:lnTo>
                  <a:pt x="46331" y="80479"/>
                </a:lnTo>
                <a:lnTo>
                  <a:pt x="44857" y="73412"/>
                </a:lnTo>
                <a:lnTo>
                  <a:pt x="42605" y="67431"/>
                </a:lnTo>
                <a:lnTo>
                  <a:pt x="39833" y="62174"/>
                </a:lnTo>
                <a:lnTo>
                  <a:pt x="36753" y="46172"/>
                </a:lnTo>
                <a:lnTo>
                  <a:pt x="35385" y="28900"/>
                </a:lnTo>
                <a:lnTo>
                  <a:pt x="34434" y="9213"/>
                </a:lnTo>
                <a:lnTo>
                  <a:pt x="30967" y="4007"/>
                </a:lnTo>
                <a:lnTo>
                  <a:pt x="28265" y="841"/>
                </a:lnTo>
                <a:lnTo>
                  <a:pt x="26463" y="0"/>
                </a:lnTo>
                <a:lnTo>
                  <a:pt x="25262" y="709"/>
                </a:lnTo>
                <a:lnTo>
                  <a:pt x="24461" y="2453"/>
                </a:lnTo>
                <a:lnTo>
                  <a:pt x="23334" y="17041"/>
                </a:lnTo>
                <a:lnTo>
                  <a:pt x="23000" y="31383"/>
                </a:lnTo>
                <a:lnTo>
                  <a:pt x="24223" y="41951"/>
                </a:lnTo>
                <a:lnTo>
                  <a:pt x="28969" y="74014"/>
                </a:lnTo>
                <a:lnTo>
                  <a:pt x="30743" y="88152"/>
                </a:lnTo>
                <a:lnTo>
                  <a:pt x="31925" y="100118"/>
                </a:lnTo>
                <a:lnTo>
                  <a:pt x="32713" y="110635"/>
                </a:lnTo>
                <a:lnTo>
                  <a:pt x="33239" y="123996"/>
                </a:lnTo>
                <a:lnTo>
                  <a:pt x="33823" y="155775"/>
                </a:lnTo>
                <a:lnTo>
                  <a:pt x="36518" y="176949"/>
                </a:lnTo>
                <a:lnTo>
                  <a:pt x="40855" y="201226"/>
                </a:lnTo>
                <a:lnTo>
                  <a:pt x="66067" y="325325"/>
                </a:lnTo>
                <a:lnTo>
                  <a:pt x="70714" y="350943"/>
                </a:lnTo>
                <a:lnTo>
                  <a:pt x="73813" y="370561"/>
                </a:lnTo>
                <a:lnTo>
                  <a:pt x="75878" y="386180"/>
                </a:lnTo>
                <a:lnTo>
                  <a:pt x="77255" y="399133"/>
                </a:lnTo>
                <a:lnTo>
                  <a:pt x="78173" y="410308"/>
                </a:lnTo>
                <a:lnTo>
                  <a:pt x="78785" y="420298"/>
                </a:lnTo>
                <a:lnTo>
                  <a:pt x="80464" y="430768"/>
                </a:lnTo>
                <a:lnTo>
                  <a:pt x="82852" y="441558"/>
                </a:lnTo>
                <a:lnTo>
                  <a:pt x="85715" y="452562"/>
                </a:lnTo>
                <a:lnTo>
                  <a:pt x="88893" y="461167"/>
                </a:lnTo>
                <a:lnTo>
                  <a:pt x="92282" y="468174"/>
                </a:lnTo>
                <a:lnTo>
                  <a:pt x="95811" y="474115"/>
                </a:lnTo>
                <a:lnTo>
                  <a:pt x="98164" y="479347"/>
                </a:lnTo>
                <a:lnTo>
                  <a:pt x="99733" y="484104"/>
                </a:lnTo>
                <a:lnTo>
                  <a:pt x="102870" y="4859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5"/>
          <p:cNvSpPr/>
          <p:nvPr/>
        </p:nvSpPr>
        <p:spPr>
          <a:xfrm>
            <a:off x="982980" y="5349281"/>
            <a:ext cx="323680" cy="57109"/>
          </a:xfrm>
          <a:custGeom>
            <a:avLst/>
            <a:gdLst/>
            <a:ahLst/>
            <a:cxnLst/>
            <a:rect l="0" t="0" r="0" b="0"/>
            <a:pathLst>
              <a:path w="323680" h="57109">
                <a:moveTo>
                  <a:pt x="0" y="57108"/>
                </a:moveTo>
                <a:lnTo>
                  <a:pt x="6067" y="44973"/>
                </a:lnTo>
                <a:lnTo>
                  <a:pt x="9125" y="41398"/>
                </a:lnTo>
                <a:lnTo>
                  <a:pt x="12433" y="39015"/>
                </a:lnTo>
                <a:lnTo>
                  <a:pt x="15909" y="37426"/>
                </a:lnTo>
                <a:lnTo>
                  <a:pt x="23157" y="35661"/>
                </a:lnTo>
                <a:lnTo>
                  <a:pt x="30612" y="34876"/>
                </a:lnTo>
                <a:lnTo>
                  <a:pt x="38158" y="34527"/>
                </a:lnTo>
                <a:lnTo>
                  <a:pt x="43219" y="33165"/>
                </a:lnTo>
                <a:lnTo>
                  <a:pt x="49132" y="30986"/>
                </a:lnTo>
                <a:lnTo>
                  <a:pt x="55615" y="28264"/>
                </a:lnTo>
                <a:lnTo>
                  <a:pt x="61206" y="26449"/>
                </a:lnTo>
                <a:lnTo>
                  <a:pt x="66204" y="25239"/>
                </a:lnTo>
                <a:lnTo>
                  <a:pt x="70806" y="24432"/>
                </a:lnTo>
                <a:lnTo>
                  <a:pt x="76414" y="23894"/>
                </a:lnTo>
                <a:lnTo>
                  <a:pt x="82692" y="23536"/>
                </a:lnTo>
                <a:lnTo>
                  <a:pt x="89418" y="23297"/>
                </a:lnTo>
                <a:lnTo>
                  <a:pt x="97712" y="21867"/>
                </a:lnTo>
                <a:lnTo>
                  <a:pt x="107051" y="19645"/>
                </a:lnTo>
                <a:lnTo>
                  <a:pt x="117087" y="16893"/>
                </a:lnTo>
                <a:lnTo>
                  <a:pt x="126318" y="15058"/>
                </a:lnTo>
                <a:lnTo>
                  <a:pt x="135012" y="13835"/>
                </a:lnTo>
                <a:lnTo>
                  <a:pt x="143348" y="13019"/>
                </a:lnTo>
                <a:lnTo>
                  <a:pt x="157795" y="12476"/>
                </a:lnTo>
                <a:lnTo>
                  <a:pt x="218063" y="11711"/>
                </a:lnTo>
                <a:lnTo>
                  <a:pt x="323594" y="11416"/>
                </a:lnTo>
                <a:lnTo>
                  <a:pt x="323679" y="11407"/>
                </a:lnTo>
                <a:lnTo>
                  <a:pt x="93867" y="11389"/>
                </a:lnTo>
                <a:lnTo>
                  <a:pt x="70198" y="10119"/>
                </a:lnTo>
                <a:lnTo>
                  <a:pt x="54418" y="8002"/>
                </a:lnTo>
                <a:lnTo>
                  <a:pt x="43899" y="5321"/>
                </a:lnTo>
                <a:lnTo>
                  <a:pt x="38156" y="3533"/>
                </a:lnTo>
                <a:lnTo>
                  <a:pt x="35597" y="2342"/>
                </a:lnTo>
                <a:lnTo>
                  <a:pt x="35161" y="1547"/>
                </a:lnTo>
                <a:lnTo>
                  <a:pt x="36141" y="1018"/>
                </a:lnTo>
                <a:lnTo>
                  <a:pt x="40616" y="429"/>
                </a:lnTo>
                <a:lnTo>
                  <a:pt x="56998" y="168"/>
                </a:lnTo>
                <a:lnTo>
                  <a:pt x="102840" y="0"/>
                </a:lnTo>
                <a:lnTo>
                  <a:pt x="113010" y="1256"/>
                </a:lnTo>
                <a:lnTo>
                  <a:pt x="122330" y="3363"/>
                </a:lnTo>
                <a:lnTo>
                  <a:pt x="131083" y="6039"/>
                </a:lnTo>
                <a:lnTo>
                  <a:pt x="139459" y="7822"/>
                </a:lnTo>
                <a:lnTo>
                  <a:pt x="147582" y="9011"/>
                </a:lnTo>
                <a:lnTo>
                  <a:pt x="251460" y="113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6"/>
          <p:cNvSpPr/>
          <p:nvPr/>
        </p:nvSpPr>
        <p:spPr>
          <a:xfrm>
            <a:off x="1405890" y="5235469"/>
            <a:ext cx="308611" cy="351680"/>
          </a:xfrm>
          <a:custGeom>
            <a:avLst/>
            <a:gdLst/>
            <a:ahLst/>
            <a:cxnLst/>
            <a:rect l="0" t="0" r="0" b="0"/>
            <a:pathLst>
              <a:path w="308611" h="351680">
                <a:moveTo>
                  <a:pt x="0" y="56620"/>
                </a:moveTo>
                <a:lnTo>
                  <a:pt x="26868" y="29753"/>
                </a:lnTo>
                <a:lnTo>
                  <a:pt x="34422" y="26008"/>
                </a:lnTo>
                <a:lnTo>
                  <a:pt x="44538" y="22243"/>
                </a:lnTo>
                <a:lnTo>
                  <a:pt x="56362" y="18462"/>
                </a:lnTo>
                <a:lnTo>
                  <a:pt x="66784" y="15941"/>
                </a:lnTo>
                <a:lnTo>
                  <a:pt x="76273" y="14261"/>
                </a:lnTo>
                <a:lnTo>
                  <a:pt x="85138" y="13141"/>
                </a:lnTo>
                <a:lnTo>
                  <a:pt x="92319" y="11124"/>
                </a:lnTo>
                <a:lnTo>
                  <a:pt x="98376" y="8510"/>
                </a:lnTo>
                <a:lnTo>
                  <a:pt x="103684" y="5496"/>
                </a:lnTo>
                <a:lnTo>
                  <a:pt x="112302" y="3488"/>
                </a:lnTo>
                <a:lnTo>
                  <a:pt x="123128" y="2148"/>
                </a:lnTo>
                <a:lnTo>
                  <a:pt x="135425" y="1256"/>
                </a:lnTo>
                <a:lnTo>
                  <a:pt x="148703" y="661"/>
                </a:lnTo>
                <a:lnTo>
                  <a:pt x="177003" y="0"/>
                </a:lnTo>
                <a:lnTo>
                  <a:pt x="186582" y="1093"/>
                </a:lnTo>
                <a:lnTo>
                  <a:pt x="192968" y="3092"/>
                </a:lnTo>
                <a:lnTo>
                  <a:pt x="197225" y="5695"/>
                </a:lnTo>
                <a:lnTo>
                  <a:pt x="205342" y="8587"/>
                </a:lnTo>
                <a:lnTo>
                  <a:pt x="209285" y="9358"/>
                </a:lnTo>
                <a:lnTo>
                  <a:pt x="211913" y="11142"/>
                </a:lnTo>
                <a:lnTo>
                  <a:pt x="213665" y="13602"/>
                </a:lnTo>
                <a:lnTo>
                  <a:pt x="216477" y="20606"/>
                </a:lnTo>
                <a:lnTo>
                  <a:pt x="213475" y="28337"/>
                </a:lnTo>
                <a:lnTo>
                  <a:pt x="210897" y="33955"/>
                </a:lnTo>
                <a:lnTo>
                  <a:pt x="207908" y="42780"/>
                </a:lnTo>
                <a:lnTo>
                  <a:pt x="204645" y="53744"/>
                </a:lnTo>
                <a:lnTo>
                  <a:pt x="201200" y="66132"/>
                </a:lnTo>
                <a:lnTo>
                  <a:pt x="197633" y="76932"/>
                </a:lnTo>
                <a:lnTo>
                  <a:pt x="193985" y="86672"/>
                </a:lnTo>
                <a:lnTo>
                  <a:pt x="190283" y="95704"/>
                </a:lnTo>
                <a:lnTo>
                  <a:pt x="186545" y="102997"/>
                </a:lnTo>
                <a:lnTo>
                  <a:pt x="182783" y="109128"/>
                </a:lnTo>
                <a:lnTo>
                  <a:pt x="179005" y="114485"/>
                </a:lnTo>
                <a:lnTo>
                  <a:pt x="173947" y="120597"/>
                </a:lnTo>
                <a:lnTo>
                  <a:pt x="168034" y="127211"/>
                </a:lnTo>
                <a:lnTo>
                  <a:pt x="161553" y="134161"/>
                </a:lnTo>
                <a:lnTo>
                  <a:pt x="155962" y="141334"/>
                </a:lnTo>
                <a:lnTo>
                  <a:pt x="150964" y="148656"/>
                </a:lnTo>
                <a:lnTo>
                  <a:pt x="146363" y="156077"/>
                </a:lnTo>
                <a:lnTo>
                  <a:pt x="139485" y="164835"/>
                </a:lnTo>
                <a:lnTo>
                  <a:pt x="131090" y="174484"/>
                </a:lnTo>
                <a:lnTo>
                  <a:pt x="121683" y="184726"/>
                </a:lnTo>
                <a:lnTo>
                  <a:pt x="111602" y="197904"/>
                </a:lnTo>
                <a:lnTo>
                  <a:pt x="101071" y="213039"/>
                </a:lnTo>
                <a:lnTo>
                  <a:pt x="90241" y="229479"/>
                </a:lnTo>
                <a:lnTo>
                  <a:pt x="81750" y="244250"/>
                </a:lnTo>
                <a:lnTo>
                  <a:pt x="74820" y="257907"/>
                </a:lnTo>
                <a:lnTo>
                  <a:pt x="68930" y="270821"/>
                </a:lnTo>
                <a:lnTo>
                  <a:pt x="63733" y="280701"/>
                </a:lnTo>
                <a:lnTo>
                  <a:pt x="58999" y="288558"/>
                </a:lnTo>
                <a:lnTo>
                  <a:pt x="54572" y="295065"/>
                </a:lnTo>
                <a:lnTo>
                  <a:pt x="49654" y="305683"/>
                </a:lnTo>
                <a:lnTo>
                  <a:pt x="47468" y="314635"/>
                </a:lnTo>
                <a:lnTo>
                  <a:pt x="46238" y="325545"/>
                </a:lnTo>
                <a:lnTo>
                  <a:pt x="45950" y="328542"/>
                </a:lnTo>
                <a:lnTo>
                  <a:pt x="49209" y="333262"/>
                </a:lnTo>
                <a:lnTo>
                  <a:pt x="58184" y="343058"/>
                </a:lnTo>
                <a:lnTo>
                  <a:pt x="61649" y="346639"/>
                </a:lnTo>
                <a:lnTo>
                  <a:pt x="66499" y="349026"/>
                </a:lnTo>
                <a:lnTo>
                  <a:pt x="72273" y="350617"/>
                </a:lnTo>
                <a:lnTo>
                  <a:pt x="78662" y="351679"/>
                </a:lnTo>
                <a:lnTo>
                  <a:pt x="86731" y="351116"/>
                </a:lnTo>
                <a:lnTo>
                  <a:pt x="95920" y="349471"/>
                </a:lnTo>
                <a:lnTo>
                  <a:pt x="105857" y="347104"/>
                </a:lnTo>
                <a:lnTo>
                  <a:pt x="113751" y="345526"/>
                </a:lnTo>
                <a:lnTo>
                  <a:pt x="120284" y="344474"/>
                </a:lnTo>
                <a:lnTo>
                  <a:pt x="125909" y="343773"/>
                </a:lnTo>
                <a:lnTo>
                  <a:pt x="138549" y="340765"/>
                </a:lnTo>
                <a:lnTo>
                  <a:pt x="176301" y="330650"/>
                </a:lnTo>
                <a:lnTo>
                  <a:pt x="195004" y="324397"/>
                </a:lnTo>
                <a:lnTo>
                  <a:pt x="212552" y="317688"/>
                </a:lnTo>
                <a:lnTo>
                  <a:pt x="243057" y="304731"/>
                </a:lnTo>
                <a:lnTo>
                  <a:pt x="265082" y="294739"/>
                </a:lnTo>
                <a:lnTo>
                  <a:pt x="274511" y="289025"/>
                </a:lnTo>
                <a:lnTo>
                  <a:pt x="283337" y="282677"/>
                </a:lnTo>
                <a:lnTo>
                  <a:pt x="308610" y="2623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7"/>
          <p:cNvSpPr/>
          <p:nvPr/>
        </p:nvSpPr>
        <p:spPr>
          <a:xfrm>
            <a:off x="1794510" y="5228557"/>
            <a:ext cx="251461" cy="337793"/>
          </a:xfrm>
          <a:custGeom>
            <a:avLst/>
            <a:gdLst/>
            <a:ahLst/>
            <a:cxnLst/>
            <a:rect l="0" t="0" r="0" b="0"/>
            <a:pathLst>
              <a:path w="251461" h="337793">
                <a:moveTo>
                  <a:pt x="0" y="52102"/>
                </a:moveTo>
                <a:lnTo>
                  <a:pt x="12135" y="39967"/>
                </a:lnTo>
                <a:lnTo>
                  <a:pt x="18250" y="36392"/>
                </a:lnTo>
                <a:lnTo>
                  <a:pt x="24866" y="34009"/>
                </a:lnTo>
                <a:lnTo>
                  <a:pt x="31818" y="32420"/>
                </a:lnTo>
                <a:lnTo>
                  <a:pt x="41531" y="28821"/>
                </a:lnTo>
                <a:lnTo>
                  <a:pt x="53088" y="23882"/>
                </a:lnTo>
                <a:lnTo>
                  <a:pt x="65872" y="18049"/>
                </a:lnTo>
                <a:lnTo>
                  <a:pt x="76934" y="14160"/>
                </a:lnTo>
                <a:lnTo>
                  <a:pt x="86849" y="11568"/>
                </a:lnTo>
                <a:lnTo>
                  <a:pt x="95999" y="9839"/>
                </a:lnTo>
                <a:lnTo>
                  <a:pt x="104639" y="8687"/>
                </a:lnTo>
                <a:lnTo>
                  <a:pt x="112940" y="7919"/>
                </a:lnTo>
                <a:lnTo>
                  <a:pt x="121013" y="7407"/>
                </a:lnTo>
                <a:lnTo>
                  <a:pt x="131475" y="5795"/>
                </a:lnTo>
                <a:lnTo>
                  <a:pt x="143530" y="3451"/>
                </a:lnTo>
                <a:lnTo>
                  <a:pt x="156647" y="618"/>
                </a:lnTo>
                <a:lnTo>
                  <a:pt x="166661" y="0"/>
                </a:lnTo>
                <a:lnTo>
                  <a:pt x="174607" y="857"/>
                </a:lnTo>
                <a:lnTo>
                  <a:pt x="181175" y="2699"/>
                </a:lnTo>
                <a:lnTo>
                  <a:pt x="186823" y="3927"/>
                </a:lnTo>
                <a:lnTo>
                  <a:pt x="191858" y="4746"/>
                </a:lnTo>
                <a:lnTo>
                  <a:pt x="196485" y="5291"/>
                </a:lnTo>
                <a:lnTo>
                  <a:pt x="200840" y="8195"/>
                </a:lnTo>
                <a:lnTo>
                  <a:pt x="205013" y="12671"/>
                </a:lnTo>
                <a:lnTo>
                  <a:pt x="211767" y="23148"/>
                </a:lnTo>
                <a:lnTo>
                  <a:pt x="214768" y="32037"/>
                </a:lnTo>
                <a:lnTo>
                  <a:pt x="216102" y="40221"/>
                </a:lnTo>
                <a:lnTo>
                  <a:pt x="216458" y="44182"/>
                </a:lnTo>
                <a:lnTo>
                  <a:pt x="212885" y="51902"/>
                </a:lnTo>
                <a:lnTo>
                  <a:pt x="206693" y="62129"/>
                </a:lnTo>
                <a:lnTo>
                  <a:pt x="198755" y="74027"/>
                </a:lnTo>
                <a:lnTo>
                  <a:pt x="183303" y="94658"/>
                </a:lnTo>
                <a:lnTo>
                  <a:pt x="139041" y="151450"/>
                </a:lnTo>
                <a:lnTo>
                  <a:pt x="109209" y="188544"/>
                </a:lnTo>
                <a:lnTo>
                  <a:pt x="99476" y="200213"/>
                </a:lnTo>
                <a:lnTo>
                  <a:pt x="91717" y="210533"/>
                </a:lnTo>
                <a:lnTo>
                  <a:pt x="85275" y="219953"/>
                </a:lnTo>
                <a:lnTo>
                  <a:pt x="79710" y="228773"/>
                </a:lnTo>
                <a:lnTo>
                  <a:pt x="76000" y="235923"/>
                </a:lnTo>
                <a:lnTo>
                  <a:pt x="73526" y="241959"/>
                </a:lnTo>
                <a:lnTo>
                  <a:pt x="71878" y="247254"/>
                </a:lnTo>
                <a:lnTo>
                  <a:pt x="69508" y="253323"/>
                </a:lnTo>
                <a:lnTo>
                  <a:pt x="66659" y="259910"/>
                </a:lnTo>
                <a:lnTo>
                  <a:pt x="63489" y="266841"/>
                </a:lnTo>
                <a:lnTo>
                  <a:pt x="61376" y="274001"/>
                </a:lnTo>
                <a:lnTo>
                  <a:pt x="59967" y="281315"/>
                </a:lnTo>
                <a:lnTo>
                  <a:pt x="59028" y="288731"/>
                </a:lnTo>
                <a:lnTo>
                  <a:pt x="59672" y="294945"/>
                </a:lnTo>
                <a:lnTo>
                  <a:pt x="61371" y="300357"/>
                </a:lnTo>
                <a:lnTo>
                  <a:pt x="63774" y="305236"/>
                </a:lnTo>
                <a:lnTo>
                  <a:pt x="67916" y="309758"/>
                </a:lnTo>
                <a:lnTo>
                  <a:pt x="73217" y="314043"/>
                </a:lnTo>
                <a:lnTo>
                  <a:pt x="79291" y="318169"/>
                </a:lnTo>
                <a:lnTo>
                  <a:pt x="84611" y="322191"/>
                </a:lnTo>
                <a:lnTo>
                  <a:pt x="89427" y="326141"/>
                </a:lnTo>
                <a:lnTo>
                  <a:pt x="93908" y="330045"/>
                </a:lnTo>
                <a:lnTo>
                  <a:pt x="98165" y="332647"/>
                </a:lnTo>
                <a:lnTo>
                  <a:pt x="102273" y="334382"/>
                </a:lnTo>
                <a:lnTo>
                  <a:pt x="106282" y="335539"/>
                </a:lnTo>
                <a:lnTo>
                  <a:pt x="111494" y="336310"/>
                </a:lnTo>
                <a:lnTo>
                  <a:pt x="117510" y="336825"/>
                </a:lnTo>
                <a:lnTo>
                  <a:pt x="124060" y="337167"/>
                </a:lnTo>
                <a:lnTo>
                  <a:pt x="141497" y="337548"/>
                </a:lnTo>
                <a:lnTo>
                  <a:pt x="177669" y="337792"/>
                </a:lnTo>
                <a:lnTo>
                  <a:pt x="184486" y="336543"/>
                </a:lnTo>
                <a:lnTo>
                  <a:pt x="190300" y="334439"/>
                </a:lnTo>
                <a:lnTo>
                  <a:pt x="214825" y="321938"/>
                </a:lnTo>
                <a:lnTo>
                  <a:pt x="220687" y="319623"/>
                </a:lnTo>
                <a:lnTo>
                  <a:pt x="225864" y="318080"/>
                </a:lnTo>
                <a:lnTo>
                  <a:pt x="230586" y="317051"/>
                </a:lnTo>
                <a:lnTo>
                  <a:pt x="235004" y="315094"/>
                </a:lnTo>
                <a:lnTo>
                  <a:pt x="239219" y="312520"/>
                </a:lnTo>
                <a:lnTo>
                  <a:pt x="251460" y="3035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8"/>
          <p:cNvSpPr/>
          <p:nvPr/>
        </p:nvSpPr>
        <p:spPr>
          <a:xfrm>
            <a:off x="2172389" y="5234941"/>
            <a:ext cx="295561" cy="285749"/>
          </a:xfrm>
          <a:custGeom>
            <a:avLst/>
            <a:gdLst/>
            <a:ahLst/>
            <a:cxnLst/>
            <a:rect l="0" t="0" r="0" b="0"/>
            <a:pathLst>
              <a:path w="295561" h="285749">
                <a:moveTo>
                  <a:pt x="56461" y="57148"/>
                </a:moveTo>
                <a:lnTo>
                  <a:pt x="68596" y="45013"/>
                </a:lnTo>
                <a:lnTo>
                  <a:pt x="74711" y="40168"/>
                </a:lnTo>
                <a:lnTo>
                  <a:pt x="81327" y="35668"/>
                </a:lnTo>
                <a:lnTo>
                  <a:pt x="88279" y="31398"/>
                </a:lnTo>
                <a:lnTo>
                  <a:pt x="95453" y="28552"/>
                </a:lnTo>
                <a:lnTo>
                  <a:pt x="102775" y="26654"/>
                </a:lnTo>
                <a:lnTo>
                  <a:pt x="110197" y="25389"/>
                </a:lnTo>
                <a:lnTo>
                  <a:pt x="117685" y="23276"/>
                </a:lnTo>
                <a:lnTo>
                  <a:pt x="125217" y="20596"/>
                </a:lnTo>
                <a:lnTo>
                  <a:pt x="132778" y="17540"/>
                </a:lnTo>
                <a:lnTo>
                  <a:pt x="147979" y="14233"/>
                </a:lnTo>
                <a:lnTo>
                  <a:pt x="168273" y="10758"/>
                </a:lnTo>
                <a:lnTo>
                  <a:pt x="191962" y="7171"/>
                </a:lnTo>
                <a:lnTo>
                  <a:pt x="212835" y="4781"/>
                </a:lnTo>
                <a:lnTo>
                  <a:pt x="231830" y="3186"/>
                </a:lnTo>
                <a:lnTo>
                  <a:pt x="263943" y="1415"/>
                </a:lnTo>
                <a:lnTo>
                  <a:pt x="292491" y="418"/>
                </a:lnTo>
                <a:lnTo>
                  <a:pt x="295560" y="185"/>
                </a:lnTo>
                <a:lnTo>
                  <a:pt x="290147" y="54"/>
                </a:lnTo>
                <a:lnTo>
                  <a:pt x="203470" y="0"/>
                </a:lnTo>
                <a:lnTo>
                  <a:pt x="190027" y="1270"/>
                </a:lnTo>
                <a:lnTo>
                  <a:pt x="174715" y="3386"/>
                </a:lnTo>
                <a:lnTo>
                  <a:pt x="158157" y="6067"/>
                </a:lnTo>
                <a:lnTo>
                  <a:pt x="142038" y="9124"/>
                </a:lnTo>
                <a:lnTo>
                  <a:pt x="110582" y="15908"/>
                </a:lnTo>
                <a:lnTo>
                  <a:pt x="97621" y="19495"/>
                </a:lnTo>
                <a:lnTo>
                  <a:pt x="86441" y="23156"/>
                </a:lnTo>
                <a:lnTo>
                  <a:pt x="76447" y="26867"/>
                </a:lnTo>
                <a:lnTo>
                  <a:pt x="67245" y="30611"/>
                </a:lnTo>
                <a:lnTo>
                  <a:pt x="58570" y="34377"/>
                </a:lnTo>
                <a:lnTo>
                  <a:pt x="50247" y="38157"/>
                </a:lnTo>
                <a:lnTo>
                  <a:pt x="43428" y="41948"/>
                </a:lnTo>
                <a:lnTo>
                  <a:pt x="37612" y="45745"/>
                </a:lnTo>
                <a:lnTo>
                  <a:pt x="32465" y="49546"/>
                </a:lnTo>
                <a:lnTo>
                  <a:pt x="23359" y="57156"/>
                </a:lnTo>
                <a:lnTo>
                  <a:pt x="19153" y="60964"/>
                </a:lnTo>
                <a:lnTo>
                  <a:pt x="15079" y="66042"/>
                </a:lnTo>
                <a:lnTo>
                  <a:pt x="11093" y="71968"/>
                </a:lnTo>
                <a:lnTo>
                  <a:pt x="7165" y="78457"/>
                </a:lnTo>
                <a:lnTo>
                  <a:pt x="4547" y="84055"/>
                </a:lnTo>
                <a:lnTo>
                  <a:pt x="2802" y="89056"/>
                </a:lnTo>
                <a:lnTo>
                  <a:pt x="0" y="100140"/>
                </a:lnTo>
                <a:lnTo>
                  <a:pt x="1040" y="102319"/>
                </a:lnTo>
                <a:lnTo>
                  <a:pt x="5583" y="108128"/>
                </a:lnTo>
                <a:lnTo>
                  <a:pt x="11835" y="114943"/>
                </a:lnTo>
                <a:lnTo>
                  <a:pt x="15280" y="118538"/>
                </a:lnTo>
                <a:lnTo>
                  <a:pt x="20117" y="122205"/>
                </a:lnTo>
                <a:lnTo>
                  <a:pt x="25881" y="125920"/>
                </a:lnTo>
                <a:lnTo>
                  <a:pt x="32265" y="129666"/>
                </a:lnTo>
                <a:lnTo>
                  <a:pt x="39060" y="133434"/>
                </a:lnTo>
                <a:lnTo>
                  <a:pt x="53384" y="141006"/>
                </a:lnTo>
                <a:lnTo>
                  <a:pt x="62029" y="143533"/>
                </a:lnTo>
                <a:lnTo>
                  <a:pt x="71603" y="145218"/>
                </a:lnTo>
                <a:lnTo>
                  <a:pt x="81796" y="146342"/>
                </a:lnTo>
                <a:lnTo>
                  <a:pt x="91131" y="148361"/>
                </a:lnTo>
                <a:lnTo>
                  <a:pt x="99894" y="150977"/>
                </a:lnTo>
                <a:lnTo>
                  <a:pt x="108276" y="153990"/>
                </a:lnTo>
                <a:lnTo>
                  <a:pt x="120214" y="157270"/>
                </a:lnTo>
                <a:lnTo>
                  <a:pt x="134523" y="160726"/>
                </a:lnTo>
                <a:lnTo>
                  <a:pt x="181614" y="171658"/>
                </a:lnTo>
                <a:lnTo>
                  <a:pt x="197046" y="175398"/>
                </a:lnTo>
                <a:lnTo>
                  <a:pt x="209874" y="179162"/>
                </a:lnTo>
                <a:lnTo>
                  <a:pt x="220966" y="182941"/>
                </a:lnTo>
                <a:lnTo>
                  <a:pt x="230901" y="186730"/>
                </a:lnTo>
                <a:lnTo>
                  <a:pt x="238794" y="190526"/>
                </a:lnTo>
                <a:lnTo>
                  <a:pt x="245326" y="194327"/>
                </a:lnTo>
                <a:lnTo>
                  <a:pt x="250951" y="198131"/>
                </a:lnTo>
                <a:lnTo>
                  <a:pt x="255971" y="201937"/>
                </a:lnTo>
                <a:lnTo>
                  <a:pt x="264935" y="209552"/>
                </a:lnTo>
                <a:lnTo>
                  <a:pt x="269104" y="212091"/>
                </a:lnTo>
                <a:lnTo>
                  <a:pt x="277122" y="214912"/>
                </a:lnTo>
                <a:lnTo>
                  <a:pt x="279768" y="216934"/>
                </a:lnTo>
                <a:lnTo>
                  <a:pt x="281532" y="219552"/>
                </a:lnTo>
                <a:lnTo>
                  <a:pt x="282708" y="222568"/>
                </a:lnTo>
                <a:lnTo>
                  <a:pt x="282222" y="225848"/>
                </a:lnTo>
                <a:lnTo>
                  <a:pt x="278296" y="232879"/>
                </a:lnTo>
                <a:lnTo>
                  <a:pt x="275704" y="240237"/>
                </a:lnTo>
                <a:lnTo>
                  <a:pt x="275013" y="243978"/>
                </a:lnTo>
                <a:lnTo>
                  <a:pt x="273282" y="246472"/>
                </a:lnTo>
                <a:lnTo>
                  <a:pt x="270858" y="248134"/>
                </a:lnTo>
                <a:lnTo>
                  <a:pt x="263509" y="251251"/>
                </a:lnTo>
                <a:lnTo>
                  <a:pt x="245090" y="260146"/>
                </a:lnTo>
                <a:lnTo>
                  <a:pt x="230889" y="267173"/>
                </a:lnTo>
                <a:lnTo>
                  <a:pt x="224816" y="269555"/>
                </a:lnTo>
                <a:lnTo>
                  <a:pt x="219498" y="271143"/>
                </a:lnTo>
                <a:lnTo>
                  <a:pt x="214682" y="272201"/>
                </a:lnTo>
                <a:lnTo>
                  <a:pt x="208931" y="274177"/>
                </a:lnTo>
                <a:lnTo>
                  <a:pt x="202558" y="276764"/>
                </a:lnTo>
                <a:lnTo>
                  <a:pt x="195769" y="279759"/>
                </a:lnTo>
                <a:lnTo>
                  <a:pt x="187433" y="281755"/>
                </a:lnTo>
                <a:lnTo>
                  <a:pt x="178065" y="283086"/>
                </a:lnTo>
                <a:lnTo>
                  <a:pt x="168010" y="283974"/>
                </a:lnTo>
                <a:lnTo>
                  <a:pt x="154957" y="284565"/>
                </a:lnTo>
                <a:lnTo>
                  <a:pt x="90751" y="2857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9"/>
          <p:cNvSpPr/>
          <p:nvPr/>
        </p:nvSpPr>
        <p:spPr>
          <a:xfrm>
            <a:off x="2606039" y="5282403"/>
            <a:ext cx="251462" cy="43977"/>
          </a:xfrm>
          <a:custGeom>
            <a:avLst/>
            <a:gdLst/>
            <a:ahLst/>
            <a:cxnLst/>
            <a:rect l="0" t="0" r="0" b="0"/>
            <a:pathLst>
              <a:path w="251462" h="43977">
                <a:moveTo>
                  <a:pt x="0" y="43976"/>
                </a:moveTo>
                <a:lnTo>
                  <a:pt x="12136" y="37909"/>
                </a:lnTo>
                <a:lnTo>
                  <a:pt x="16981" y="34851"/>
                </a:lnTo>
                <a:lnTo>
                  <a:pt x="21481" y="31543"/>
                </a:lnTo>
                <a:lnTo>
                  <a:pt x="25751" y="28068"/>
                </a:lnTo>
                <a:lnTo>
                  <a:pt x="31138" y="25750"/>
                </a:lnTo>
                <a:lnTo>
                  <a:pt x="37268" y="24206"/>
                </a:lnTo>
                <a:lnTo>
                  <a:pt x="43896" y="23176"/>
                </a:lnTo>
                <a:lnTo>
                  <a:pt x="49584" y="21220"/>
                </a:lnTo>
                <a:lnTo>
                  <a:pt x="54646" y="18645"/>
                </a:lnTo>
                <a:lnTo>
                  <a:pt x="59291" y="15659"/>
                </a:lnTo>
                <a:lnTo>
                  <a:pt x="64928" y="13668"/>
                </a:lnTo>
                <a:lnTo>
                  <a:pt x="71225" y="12341"/>
                </a:lnTo>
                <a:lnTo>
                  <a:pt x="77964" y="11456"/>
                </a:lnTo>
                <a:lnTo>
                  <a:pt x="148125" y="4143"/>
                </a:lnTo>
                <a:lnTo>
                  <a:pt x="186907" y="873"/>
                </a:lnTo>
                <a:lnTo>
                  <a:pt x="200805" y="0"/>
                </a:lnTo>
                <a:lnTo>
                  <a:pt x="212610" y="690"/>
                </a:lnTo>
                <a:lnTo>
                  <a:pt x="223020" y="2418"/>
                </a:lnTo>
                <a:lnTo>
                  <a:pt x="251461" y="96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0"/>
          <p:cNvSpPr/>
          <p:nvPr/>
        </p:nvSpPr>
        <p:spPr>
          <a:xfrm>
            <a:off x="2583180" y="5372100"/>
            <a:ext cx="285751" cy="11430"/>
          </a:xfrm>
          <a:custGeom>
            <a:avLst/>
            <a:gdLst/>
            <a:ahLst/>
            <a:cxnLst/>
            <a:rect l="0" t="0" r="0" b="0"/>
            <a:pathLst>
              <a:path w="285751" h="11430">
                <a:moveTo>
                  <a:pt x="0" y="0"/>
                </a:moveTo>
                <a:lnTo>
                  <a:pt x="12135" y="6067"/>
                </a:lnTo>
                <a:lnTo>
                  <a:pt x="16980" y="7854"/>
                </a:lnTo>
                <a:lnTo>
                  <a:pt x="21480" y="9046"/>
                </a:lnTo>
                <a:lnTo>
                  <a:pt x="25750" y="9840"/>
                </a:lnTo>
                <a:lnTo>
                  <a:pt x="33676" y="10370"/>
                </a:lnTo>
                <a:lnTo>
                  <a:pt x="44041" y="10723"/>
                </a:lnTo>
                <a:lnTo>
                  <a:pt x="76724" y="11115"/>
                </a:lnTo>
                <a:lnTo>
                  <a:pt x="285750" y="11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1"/>
          <p:cNvSpPr/>
          <p:nvPr/>
        </p:nvSpPr>
        <p:spPr>
          <a:xfrm>
            <a:off x="2892603" y="5260138"/>
            <a:ext cx="250648" cy="191803"/>
          </a:xfrm>
          <a:custGeom>
            <a:avLst/>
            <a:gdLst/>
            <a:ahLst/>
            <a:cxnLst/>
            <a:rect l="0" t="0" r="0" b="0"/>
            <a:pathLst>
              <a:path w="250648" h="191803">
                <a:moveTo>
                  <a:pt x="147777" y="43381"/>
                </a:moveTo>
                <a:lnTo>
                  <a:pt x="159912" y="31246"/>
                </a:lnTo>
                <a:lnTo>
                  <a:pt x="163487" y="26401"/>
                </a:lnTo>
                <a:lnTo>
                  <a:pt x="165870" y="21901"/>
                </a:lnTo>
                <a:lnTo>
                  <a:pt x="167459" y="17631"/>
                </a:lnTo>
                <a:lnTo>
                  <a:pt x="167248" y="13515"/>
                </a:lnTo>
                <a:lnTo>
                  <a:pt x="165838" y="9500"/>
                </a:lnTo>
                <a:lnTo>
                  <a:pt x="163627" y="5554"/>
                </a:lnTo>
                <a:lnTo>
                  <a:pt x="160884" y="2923"/>
                </a:lnTo>
                <a:lnTo>
                  <a:pt x="157785" y="1169"/>
                </a:lnTo>
                <a:lnTo>
                  <a:pt x="154449" y="0"/>
                </a:lnTo>
                <a:lnTo>
                  <a:pt x="150955" y="491"/>
                </a:lnTo>
                <a:lnTo>
                  <a:pt x="147355" y="2088"/>
                </a:lnTo>
                <a:lnTo>
                  <a:pt x="143686" y="4422"/>
                </a:lnTo>
                <a:lnTo>
                  <a:pt x="138699" y="5978"/>
                </a:lnTo>
                <a:lnTo>
                  <a:pt x="132835" y="7016"/>
                </a:lnTo>
                <a:lnTo>
                  <a:pt x="126386" y="7708"/>
                </a:lnTo>
                <a:lnTo>
                  <a:pt x="120816" y="10709"/>
                </a:lnTo>
                <a:lnTo>
                  <a:pt x="115833" y="15250"/>
                </a:lnTo>
                <a:lnTo>
                  <a:pt x="111241" y="20817"/>
                </a:lnTo>
                <a:lnTo>
                  <a:pt x="105639" y="25799"/>
                </a:lnTo>
                <a:lnTo>
                  <a:pt x="99365" y="30389"/>
                </a:lnTo>
                <a:lnTo>
                  <a:pt x="92642" y="34720"/>
                </a:lnTo>
                <a:lnTo>
                  <a:pt x="85620" y="38877"/>
                </a:lnTo>
                <a:lnTo>
                  <a:pt x="78399" y="42918"/>
                </a:lnTo>
                <a:lnTo>
                  <a:pt x="71045" y="46883"/>
                </a:lnTo>
                <a:lnTo>
                  <a:pt x="64872" y="50796"/>
                </a:lnTo>
                <a:lnTo>
                  <a:pt x="59487" y="54674"/>
                </a:lnTo>
                <a:lnTo>
                  <a:pt x="54627" y="58530"/>
                </a:lnTo>
                <a:lnTo>
                  <a:pt x="50117" y="63640"/>
                </a:lnTo>
                <a:lnTo>
                  <a:pt x="45840" y="69588"/>
                </a:lnTo>
                <a:lnTo>
                  <a:pt x="36431" y="84238"/>
                </a:lnTo>
                <a:lnTo>
                  <a:pt x="23783" y="103450"/>
                </a:lnTo>
                <a:lnTo>
                  <a:pt x="18124" y="111367"/>
                </a:lnTo>
                <a:lnTo>
                  <a:pt x="13082" y="117915"/>
                </a:lnTo>
                <a:lnTo>
                  <a:pt x="8450" y="123550"/>
                </a:lnTo>
                <a:lnTo>
                  <a:pt x="5362" y="128578"/>
                </a:lnTo>
                <a:lnTo>
                  <a:pt x="3304" y="133199"/>
                </a:lnTo>
                <a:lnTo>
                  <a:pt x="1931" y="137549"/>
                </a:lnTo>
                <a:lnTo>
                  <a:pt x="1016" y="141720"/>
                </a:lnTo>
                <a:lnTo>
                  <a:pt x="407" y="145771"/>
                </a:lnTo>
                <a:lnTo>
                  <a:pt x="0" y="149741"/>
                </a:lnTo>
                <a:lnTo>
                  <a:pt x="999" y="154928"/>
                </a:lnTo>
                <a:lnTo>
                  <a:pt x="2935" y="160926"/>
                </a:lnTo>
                <a:lnTo>
                  <a:pt x="5495" y="167464"/>
                </a:lnTo>
                <a:lnTo>
                  <a:pt x="8473" y="171823"/>
                </a:lnTo>
                <a:lnTo>
                  <a:pt x="11727" y="174729"/>
                </a:lnTo>
                <a:lnTo>
                  <a:pt x="15167" y="176667"/>
                </a:lnTo>
                <a:lnTo>
                  <a:pt x="25762" y="182206"/>
                </a:lnTo>
                <a:lnTo>
                  <a:pt x="32144" y="185461"/>
                </a:lnTo>
                <a:lnTo>
                  <a:pt x="38938" y="187631"/>
                </a:lnTo>
                <a:lnTo>
                  <a:pt x="46007" y="189078"/>
                </a:lnTo>
                <a:lnTo>
                  <a:pt x="53261" y="190042"/>
                </a:lnTo>
                <a:lnTo>
                  <a:pt x="61906" y="190685"/>
                </a:lnTo>
                <a:lnTo>
                  <a:pt x="71479" y="191114"/>
                </a:lnTo>
                <a:lnTo>
                  <a:pt x="93547" y="191590"/>
                </a:lnTo>
                <a:lnTo>
                  <a:pt x="120288" y="191802"/>
                </a:lnTo>
                <a:lnTo>
                  <a:pt x="130721" y="190588"/>
                </a:lnTo>
                <a:lnTo>
                  <a:pt x="138946" y="188510"/>
                </a:lnTo>
                <a:lnTo>
                  <a:pt x="145700" y="185854"/>
                </a:lnTo>
                <a:lnTo>
                  <a:pt x="163363" y="179516"/>
                </a:lnTo>
                <a:lnTo>
                  <a:pt x="173408" y="176048"/>
                </a:lnTo>
                <a:lnTo>
                  <a:pt x="182644" y="172466"/>
                </a:lnTo>
                <a:lnTo>
                  <a:pt x="191342" y="168808"/>
                </a:lnTo>
                <a:lnTo>
                  <a:pt x="199680" y="165099"/>
                </a:lnTo>
                <a:lnTo>
                  <a:pt x="209049" y="160086"/>
                </a:lnTo>
                <a:lnTo>
                  <a:pt x="219105" y="154205"/>
                </a:lnTo>
                <a:lnTo>
                  <a:pt x="250647" y="1348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72"/>
          <p:cNvSpPr/>
          <p:nvPr/>
        </p:nvSpPr>
        <p:spPr>
          <a:xfrm>
            <a:off x="3166110" y="5086398"/>
            <a:ext cx="354331" cy="194262"/>
          </a:xfrm>
          <a:custGeom>
            <a:avLst/>
            <a:gdLst/>
            <a:ahLst/>
            <a:cxnLst/>
            <a:rect l="0" t="0" r="0" b="0"/>
            <a:pathLst>
              <a:path w="354331" h="194262">
                <a:moveTo>
                  <a:pt x="0" y="34241"/>
                </a:moveTo>
                <a:lnTo>
                  <a:pt x="12135" y="22106"/>
                </a:lnTo>
                <a:lnTo>
                  <a:pt x="16980" y="18531"/>
                </a:lnTo>
                <a:lnTo>
                  <a:pt x="25750" y="14559"/>
                </a:lnTo>
                <a:lnTo>
                  <a:pt x="33881" y="9407"/>
                </a:lnTo>
                <a:lnTo>
                  <a:pt x="37827" y="6255"/>
                </a:lnTo>
                <a:lnTo>
                  <a:pt x="44268" y="4154"/>
                </a:lnTo>
                <a:lnTo>
                  <a:pt x="52372" y="2753"/>
                </a:lnTo>
                <a:lnTo>
                  <a:pt x="61584" y="1819"/>
                </a:lnTo>
                <a:lnTo>
                  <a:pt x="68996" y="1197"/>
                </a:lnTo>
                <a:lnTo>
                  <a:pt x="75207" y="782"/>
                </a:lnTo>
                <a:lnTo>
                  <a:pt x="80618" y="505"/>
                </a:lnTo>
                <a:lnTo>
                  <a:pt x="100177" y="197"/>
                </a:lnTo>
                <a:lnTo>
                  <a:pt x="135922" y="0"/>
                </a:lnTo>
                <a:lnTo>
                  <a:pt x="142684" y="2524"/>
                </a:lnTo>
                <a:lnTo>
                  <a:pt x="149733" y="6746"/>
                </a:lnTo>
                <a:lnTo>
                  <a:pt x="156972" y="12101"/>
                </a:lnTo>
                <a:lnTo>
                  <a:pt x="161798" y="16942"/>
                </a:lnTo>
                <a:lnTo>
                  <a:pt x="165015" y="21438"/>
                </a:lnTo>
                <a:lnTo>
                  <a:pt x="167160" y="25706"/>
                </a:lnTo>
                <a:lnTo>
                  <a:pt x="168589" y="31091"/>
                </a:lnTo>
                <a:lnTo>
                  <a:pt x="169543" y="37221"/>
                </a:lnTo>
                <a:lnTo>
                  <a:pt x="170178" y="43848"/>
                </a:lnTo>
                <a:lnTo>
                  <a:pt x="170602" y="49536"/>
                </a:lnTo>
                <a:lnTo>
                  <a:pt x="170885" y="54597"/>
                </a:lnTo>
                <a:lnTo>
                  <a:pt x="171073" y="59242"/>
                </a:lnTo>
                <a:lnTo>
                  <a:pt x="169929" y="63608"/>
                </a:lnTo>
                <a:lnTo>
                  <a:pt x="167895" y="67790"/>
                </a:lnTo>
                <a:lnTo>
                  <a:pt x="165270" y="71847"/>
                </a:lnTo>
                <a:lnTo>
                  <a:pt x="162250" y="77092"/>
                </a:lnTo>
                <a:lnTo>
                  <a:pt x="155508" y="89693"/>
                </a:lnTo>
                <a:lnTo>
                  <a:pt x="151932" y="95339"/>
                </a:lnTo>
                <a:lnTo>
                  <a:pt x="148278" y="100373"/>
                </a:lnTo>
                <a:lnTo>
                  <a:pt x="144572" y="104999"/>
                </a:lnTo>
                <a:lnTo>
                  <a:pt x="138291" y="111894"/>
                </a:lnTo>
                <a:lnTo>
                  <a:pt x="113788" y="137259"/>
                </a:lnTo>
                <a:lnTo>
                  <a:pt x="88566" y="162797"/>
                </a:lnTo>
                <a:lnTo>
                  <a:pt x="86984" y="165665"/>
                </a:lnTo>
                <a:lnTo>
                  <a:pt x="87199" y="167578"/>
                </a:lnTo>
                <a:lnTo>
                  <a:pt x="88613" y="168852"/>
                </a:lnTo>
                <a:lnTo>
                  <a:pt x="90825" y="169702"/>
                </a:lnTo>
                <a:lnTo>
                  <a:pt x="96670" y="170646"/>
                </a:lnTo>
                <a:lnTo>
                  <a:pt x="102546" y="172168"/>
                </a:lnTo>
                <a:lnTo>
                  <a:pt x="110274" y="174452"/>
                </a:lnTo>
                <a:lnTo>
                  <a:pt x="119236" y="177245"/>
                </a:lnTo>
                <a:lnTo>
                  <a:pt x="130290" y="179107"/>
                </a:lnTo>
                <a:lnTo>
                  <a:pt x="142740" y="180349"/>
                </a:lnTo>
                <a:lnTo>
                  <a:pt x="156120" y="181176"/>
                </a:lnTo>
                <a:lnTo>
                  <a:pt x="198080" y="182096"/>
                </a:lnTo>
                <a:lnTo>
                  <a:pt x="223493" y="182341"/>
                </a:lnTo>
                <a:lnTo>
                  <a:pt x="245515" y="183774"/>
                </a:lnTo>
                <a:lnTo>
                  <a:pt x="265277" y="186000"/>
                </a:lnTo>
                <a:lnTo>
                  <a:pt x="283531" y="188754"/>
                </a:lnTo>
                <a:lnTo>
                  <a:pt x="298240" y="190590"/>
                </a:lnTo>
                <a:lnTo>
                  <a:pt x="310587" y="191814"/>
                </a:lnTo>
                <a:lnTo>
                  <a:pt x="354330" y="1942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73"/>
          <p:cNvSpPr/>
          <p:nvPr/>
        </p:nvSpPr>
        <p:spPr>
          <a:xfrm>
            <a:off x="1108770" y="5808638"/>
            <a:ext cx="445711" cy="294982"/>
          </a:xfrm>
          <a:custGeom>
            <a:avLst/>
            <a:gdLst/>
            <a:ahLst/>
            <a:cxnLst/>
            <a:rect l="0" t="0" r="0" b="0"/>
            <a:pathLst>
              <a:path w="445711" h="294982">
                <a:moveTo>
                  <a:pt x="45660" y="32091"/>
                </a:moveTo>
                <a:lnTo>
                  <a:pt x="77478" y="16183"/>
                </a:lnTo>
                <a:lnTo>
                  <a:pt x="85922" y="12595"/>
                </a:lnTo>
                <a:lnTo>
                  <a:pt x="95361" y="8934"/>
                </a:lnTo>
                <a:lnTo>
                  <a:pt x="105464" y="5223"/>
                </a:lnTo>
                <a:lnTo>
                  <a:pt x="117279" y="2749"/>
                </a:lnTo>
                <a:lnTo>
                  <a:pt x="130236" y="1100"/>
                </a:lnTo>
                <a:lnTo>
                  <a:pt x="143954" y="0"/>
                </a:lnTo>
                <a:lnTo>
                  <a:pt x="155639" y="538"/>
                </a:lnTo>
                <a:lnTo>
                  <a:pt x="165969" y="2165"/>
                </a:lnTo>
                <a:lnTo>
                  <a:pt x="212934" y="13903"/>
                </a:lnTo>
                <a:lnTo>
                  <a:pt x="224486" y="18696"/>
                </a:lnTo>
                <a:lnTo>
                  <a:pt x="234727" y="24431"/>
                </a:lnTo>
                <a:lnTo>
                  <a:pt x="244095" y="30795"/>
                </a:lnTo>
                <a:lnTo>
                  <a:pt x="251610" y="36307"/>
                </a:lnTo>
                <a:lnTo>
                  <a:pt x="257890" y="41252"/>
                </a:lnTo>
                <a:lnTo>
                  <a:pt x="263346" y="45818"/>
                </a:lnTo>
                <a:lnTo>
                  <a:pt x="268254" y="51403"/>
                </a:lnTo>
                <a:lnTo>
                  <a:pt x="272796" y="57666"/>
                </a:lnTo>
                <a:lnTo>
                  <a:pt x="277094" y="64381"/>
                </a:lnTo>
                <a:lnTo>
                  <a:pt x="281229" y="72668"/>
                </a:lnTo>
                <a:lnTo>
                  <a:pt x="285256" y="82002"/>
                </a:lnTo>
                <a:lnTo>
                  <a:pt x="289211" y="92035"/>
                </a:lnTo>
                <a:lnTo>
                  <a:pt x="291847" y="101264"/>
                </a:lnTo>
                <a:lnTo>
                  <a:pt x="293604" y="109956"/>
                </a:lnTo>
                <a:lnTo>
                  <a:pt x="294776" y="118292"/>
                </a:lnTo>
                <a:lnTo>
                  <a:pt x="294287" y="126388"/>
                </a:lnTo>
                <a:lnTo>
                  <a:pt x="292691" y="134326"/>
                </a:lnTo>
                <a:lnTo>
                  <a:pt x="290358" y="142158"/>
                </a:lnTo>
                <a:lnTo>
                  <a:pt x="286262" y="152458"/>
                </a:lnTo>
                <a:lnTo>
                  <a:pt x="280991" y="164406"/>
                </a:lnTo>
                <a:lnTo>
                  <a:pt x="274937" y="177451"/>
                </a:lnTo>
                <a:lnTo>
                  <a:pt x="265821" y="191228"/>
                </a:lnTo>
                <a:lnTo>
                  <a:pt x="254664" y="205492"/>
                </a:lnTo>
                <a:lnTo>
                  <a:pt x="232530" y="231078"/>
                </a:lnTo>
                <a:lnTo>
                  <a:pt x="218460" y="246684"/>
                </a:lnTo>
                <a:lnTo>
                  <a:pt x="211660" y="251353"/>
                </a:lnTo>
                <a:lnTo>
                  <a:pt x="204586" y="254466"/>
                </a:lnTo>
                <a:lnTo>
                  <a:pt x="197331" y="256541"/>
                </a:lnTo>
                <a:lnTo>
                  <a:pt x="189954" y="257925"/>
                </a:lnTo>
                <a:lnTo>
                  <a:pt x="182496" y="258847"/>
                </a:lnTo>
                <a:lnTo>
                  <a:pt x="174984" y="259461"/>
                </a:lnTo>
                <a:lnTo>
                  <a:pt x="166166" y="259872"/>
                </a:lnTo>
                <a:lnTo>
                  <a:pt x="146208" y="260327"/>
                </a:lnTo>
                <a:lnTo>
                  <a:pt x="119619" y="260583"/>
                </a:lnTo>
                <a:lnTo>
                  <a:pt x="111476" y="259350"/>
                </a:lnTo>
                <a:lnTo>
                  <a:pt x="103507" y="257257"/>
                </a:lnTo>
                <a:lnTo>
                  <a:pt x="95655" y="254591"/>
                </a:lnTo>
                <a:lnTo>
                  <a:pt x="87880" y="252815"/>
                </a:lnTo>
                <a:lnTo>
                  <a:pt x="80156" y="251630"/>
                </a:lnTo>
                <a:lnTo>
                  <a:pt x="72467" y="250841"/>
                </a:lnTo>
                <a:lnTo>
                  <a:pt x="64801" y="249044"/>
                </a:lnTo>
                <a:lnTo>
                  <a:pt x="57151" y="246577"/>
                </a:lnTo>
                <a:lnTo>
                  <a:pt x="49510" y="243661"/>
                </a:lnTo>
                <a:lnTo>
                  <a:pt x="37634" y="237036"/>
                </a:lnTo>
                <a:lnTo>
                  <a:pt x="28123" y="229858"/>
                </a:lnTo>
                <a:lnTo>
                  <a:pt x="19662" y="222434"/>
                </a:lnTo>
                <a:lnTo>
                  <a:pt x="11669" y="214902"/>
                </a:lnTo>
                <a:lnTo>
                  <a:pt x="7759" y="211115"/>
                </a:lnTo>
                <a:lnTo>
                  <a:pt x="5152" y="207320"/>
                </a:lnTo>
                <a:lnTo>
                  <a:pt x="2256" y="199718"/>
                </a:lnTo>
                <a:lnTo>
                  <a:pt x="969" y="192105"/>
                </a:lnTo>
                <a:lnTo>
                  <a:pt x="397" y="184488"/>
                </a:lnTo>
                <a:lnTo>
                  <a:pt x="143" y="176870"/>
                </a:lnTo>
                <a:lnTo>
                  <a:pt x="0" y="165441"/>
                </a:lnTo>
                <a:lnTo>
                  <a:pt x="1250" y="162901"/>
                </a:lnTo>
                <a:lnTo>
                  <a:pt x="3353" y="161208"/>
                </a:lnTo>
                <a:lnTo>
                  <a:pt x="6025" y="160079"/>
                </a:lnTo>
                <a:lnTo>
                  <a:pt x="15854" y="152422"/>
                </a:lnTo>
                <a:lnTo>
                  <a:pt x="20709" y="150412"/>
                </a:lnTo>
                <a:lnTo>
                  <a:pt x="32877" y="148179"/>
                </a:lnTo>
                <a:lnTo>
                  <a:pt x="46752" y="143799"/>
                </a:lnTo>
                <a:lnTo>
                  <a:pt x="54008" y="140853"/>
                </a:lnTo>
                <a:lnTo>
                  <a:pt x="61385" y="138889"/>
                </a:lnTo>
                <a:lnTo>
                  <a:pt x="68843" y="137580"/>
                </a:lnTo>
                <a:lnTo>
                  <a:pt x="76355" y="136708"/>
                </a:lnTo>
                <a:lnTo>
                  <a:pt x="83903" y="137395"/>
                </a:lnTo>
                <a:lnTo>
                  <a:pt x="91476" y="139124"/>
                </a:lnTo>
                <a:lnTo>
                  <a:pt x="99064" y="141546"/>
                </a:lnTo>
                <a:lnTo>
                  <a:pt x="106662" y="143161"/>
                </a:lnTo>
                <a:lnTo>
                  <a:pt x="114268" y="144238"/>
                </a:lnTo>
                <a:lnTo>
                  <a:pt x="121879" y="144956"/>
                </a:lnTo>
                <a:lnTo>
                  <a:pt x="130762" y="146705"/>
                </a:lnTo>
                <a:lnTo>
                  <a:pt x="140495" y="149140"/>
                </a:lnTo>
                <a:lnTo>
                  <a:pt x="150793" y="152034"/>
                </a:lnTo>
                <a:lnTo>
                  <a:pt x="172396" y="158636"/>
                </a:lnTo>
                <a:lnTo>
                  <a:pt x="183490" y="162175"/>
                </a:lnTo>
                <a:lnTo>
                  <a:pt x="197237" y="168344"/>
                </a:lnTo>
                <a:lnTo>
                  <a:pt x="212751" y="176266"/>
                </a:lnTo>
                <a:lnTo>
                  <a:pt x="229444" y="185358"/>
                </a:lnTo>
                <a:lnTo>
                  <a:pt x="246922" y="196499"/>
                </a:lnTo>
                <a:lnTo>
                  <a:pt x="264925" y="209007"/>
                </a:lnTo>
                <a:lnTo>
                  <a:pt x="283276" y="222425"/>
                </a:lnTo>
                <a:lnTo>
                  <a:pt x="298051" y="232640"/>
                </a:lnTo>
                <a:lnTo>
                  <a:pt x="310440" y="240721"/>
                </a:lnTo>
                <a:lnTo>
                  <a:pt x="332250" y="254355"/>
                </a:lnTo>
                <a:lnTo>
                  <a:pt x="354643" y="268882"/>
                </a:lnTo>
                <a:lnTo>
                  <a:pt x="364679" y="275042"/>
                </a:lnTo>
                <a:lnTo>
                  <a:pt x="373909" y="280418"/>
                </a:lnTo>
                <a:lnTo>
                  <a:pt x="382603" y="285273"/>
                </a:lnTo>
                <a:lnTo>
                  <a:pt x="390938" y="288509"/>
                </a:lnTo>
                <a:lnTo>
                  <a:pt x="399035" y="290666"/>
                </a:lnTo>
                <a:lnTo>
                  <a:pt x="406973" y="292105"/>
                </a:lnTo>
                <a:lnTo>
                  <a:pt x="414805" y="293063"/>
                </a:lnTo>
                <a:lnTo>
                  <a:pt x="422567" y="293703"/>
                </a:lnTo>
                <a:lnTo>
                  <a:pt x="445710" y="2949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74"/>
          <p:cNvSpPr/>
          <p:nvPr/>
        </p:nvSpPr>
        <p:spPr>
          <a:xfrm>
            <a:off x="1623259" y="5772150"/>
            <a:ext cx="296779" cy="422863"/>
          </a:xfrm>
          <a:custGeom>
            <a:avLst/>
            <a:gdLst/>
            <a:ahLst/>
            <a:cxnLst/>
            <a:rect l="0" t="0" r="0" b="0"/>
            <a:pathLst>
              <a:path w="296779" h="422863">
                <a:moveTo>
                  <a:pt x="182681" y="102869"/>
                </a:moveTo>
                <a:lnTo>
                  <a:pt x="182681" y="90734"/>
                </a:lnTo>
                <a:lnTo>
                  <a:pt x="181411" y="87159"/>
                </a:lnTo>
                <a:lnTo>
                  <a:pt x="179294" y="84776"/>
                </a:lnTo>
                <a:lnTo>
                  <a:pt x="176613" y="83187"/>
                </a:lnTo>
                <a:lnTo>
                  <a:pt x="171015" y="82128"/>
                </a:lnTo>
                <a:lnTo>
                  <a:pt x="163474" y="81421"/>
                </a:lnTo>
                <a:lnTo>
                  <a:pt x="154636" y="80950"/>
                </a:lnTo>
                <a:lnTo>
                  <a:pt x="138043" y="80428"/>
                </a:lnTo>
                <a:lnTo>
                  <a:pt x="92418" y="80064"/>
                </a:lnTo>
                <a:lnTo>
                  <a:pt x="79911" y="80034"/>
                </a:lnTo>
                <a:lnTo>
                  <a:pt x="73527" y="81296"/>
                </a:lnTo>
                <a:lnTo>
                  <a:pt x="66732" y="83407"/>
                </a:lnTo>
                <a:lnTo>
                  <a:pt x="59661" y="86084"/>
                </a:lnTo>
                <a:lnTo>
                  <a:pt x="53678" y="89139"/>
                </a:lnTo>
                <a:lnTo>
                  <a:pt x="48419" y="92446"/>
                </a:lnTo>
                <a:lnTo>
                  <a:pt x="39189" y="99507"/>
                </a:lnTo>
                <a:lnTo>
                  <a:pt x="30853" y="106878"/>
                </a:lnTo>
                <a:lnTo>
                  <a:pt x="26852" y="109352"/>
                </a:lnTo>
                <a:lnTo>
                  <a:pt x="19020" y="112100"/>
                </a:lnTo>
                <a:lnTo>
                  <a:pt x="11306" y="116709"/>
                </a:lnTo>
                <a:lnTo>
                  <a:pt x="7471" y="119716"/>
                </a:lnTo>
                <a:lnTo>
                  <a:pt x="4914" y="122990"/>
                </a:lnTo>
                <a:lnTo>
                  <a:pt x="3210" y="126443"/>
                </a:lnTo>
                <a:lnTo>
                  <a:pt x="1316" y="133666"/>
                </a:lnTo>
                <a:lnTo>
                  <a:pt x="250" y="144873"/>
                </a:lnTo>
                <a:lnTo>
                  <a:pt x="0" y="152441"/>
                </a:lnTo>
                <a:lnTo>
                  <a:pt x="2474" y="157507"/>
                </a:lnTo>
                <a:lnTo>
                  <a:pt x="6663" y="163424"/>
                </a:lnTo>
                <a:lnTo>
                  <a:pt x="11995" y="169910"/>
                </a:lnTo>
                <a:lnTo>
                  <a:pt x="16820" y="175503"/>
                </a:lnTo>
                <a:lnTo>
                  <a:pt x="25568" y="185104"/>
                </a:lnTo>
                <a:lnTo>
                  <a:pt x="33690" y="196992"/>
                </a:lnTo>
                <a:lnTo>
                  <a:pt x="37633" y="203718"/>
                </a:lnTo>
                <a:lnTo>
                  <a:pt x="42802" y="210741"/>
                </a:lnTo>
                <a:lnTo>
                  <a:pt x="48788" y="217964"/>
                </a:lnTo>
                <a:lnTo>
                  <a:pt x="55319" y="225319"/>
                </a:lnTo>
                <a:lnTo>
                  <a:pt x="82895" y="253812"/>
                </a:lnTo>
                <a:lnTo>
                  <a:pt x="179229" y="350835"/>
                </a:lnTo>
                <a:lnTo>
                  <a:pt x="185459" y="358350"/>
                </a:lnTo>
                <a:lnTo>
                  <a:pt x="190883" y="365900"/>
                </a:lnTo>
                <a:lnTo>
                  <a:pt x="195769" y="373473"/>
                </a:lnTo>
                <a:lnTo>
                  <a:pt x="201198" y="385274"/>
                </a:lnTo>
                <a:lnTo>
                  <a:pt x="202645" y="390199"/>
                </a:lnTo>
                <a:lnTo>
                  <a:pt x="202340" y="394753"/>
                </a:lnTo>
                <a:lnTo>
                  <a:pt x="200867" y="399058"/>
                </a:lnTo>
                <a:lnTo>
                  <a:pt x="198615" y="403199"/>
                </a:lnTo>
                <a:lnTo>
                  <a:pt x="195843" y="405959"/>
                </a:lnTo>
                <a:lnTo>
                  <a:pt x="192726" y="407799"/>
                </a:lnTo>
                <a:lnTo>
                  <a:pt x="189378" y="409026"/>
                </a:lnTo>
                <a:lnTo>
                  <a:pt x="182270" y="413776"/>
                </a:lnTo>
                <a:lnTo>
                  <a:pt x="178597" y="416821"/>
                </a:lnTo>
                <a:lnTo>
                  <a:pt x="174878" y="418850"/>
                </a:lnTo>
                <a:lnTo>
                  <a:pt x="167359" y="421105"/>
                </a:lnTo>
                <a:lnTo>
                  <a:pt x="159785" y="422108"/>
                </a:lnTo>
                <a:lnTo>
                  <a:pt x="150915" y="422553"/>
                </a:lnTo>
                <a:lnTo>
                  <a:pt x="127911" y="422839"/>
                </a:lnTo>
                <a:lnTo>
                  <a:pt x="123307" y="422862"/>
                </a:lnTo>
                <a:lnTo>
                  <a:pt x="118968" y="421608"/>
                </a:lnTo>
                <a:lnTo>
                  <a:pt x="110761" y="416828"/>
                </a:lnTo>
                <a:lnTo>
                  <a:pt x="105524" y="413775"/>
                </a:lnTo>
                <a:lnTo>
                  <a:pt x="99493" y="410470"/>
                </a:lnTo>
                <a:lnTo>
                  <a:pt x="92932" y="406996"/>
                </a:lnTo>
                <a:lnTo>
                  <a:pt x="86018" y="402141"/>
                </a:lnTo>
                <a:lnTo>
                  <a:pt x="78869" y="396364"/>
                </a:lnTo>
                <a:lnTo>
                  <a:pt x="71563" y="389972"/>
                </a:lnTo>
                <a:lnTo>
                  <a:pt x="60058" y="379484"/>
                </a:lnTo>
                <a:lnTo>
                  <a:pt x="55212" y="374909"/>
                </a:lnTo>
                <a:lnTo>
                  <a:pt x="51982" y="369319"/>
                </a:lnTo>
                <a:lnTo>
                  <a:pt x="48392" y="356335"/>
                </a:lnTo>
                <a:lnTo>
                  <a:pt x="46797" y="345484"/>
                </a:lnTo>
                <a:lnTo>
                  <a:pt x="46088" y="336428"/>
                </a:lnTo>
                <a:lnTo>
                  <a:pt x="45689" y="324189"/>
                </a:lnTo>
                <a:lnTo>
                  <a:pt x="45595" y="316381"/>
                </a:lnTo>
                <a:lnTo>
                  <a:pt x="48941" y="305290"/>
                </a:lnTo>
                <a:lnTo>
                  <a:pt x="54661" y="293164"/>
                </a:lnTo>
                <a:lnTo>
                  <a:pt x="61436" y="283541"/>
                </a:lnTo>
                <a:lnTo>
                  <a:pt x="66291" y="279197"/>
                </a:lnTo>
                <a:lnTo>
                  <a:pt x="72068" y="275032"/>
                </a:lnTo>
                <a:lnTo>
                  <a:pt x="78459" y="270984"/>
                </a:lnTo>
                <a:lnTo>
                  <a:pt x="85259" y="267016"/>
                </a:lnTo>
                <a:lnTo>
                  <a:pt x="92333" y="263100"/>
                </a:lnTo>
                <a:lnTo>
                  <a:pt x="99589" y="259220"/>
                </a:lnTo>
                <a:lnTo>
                  <a:pt x="106966" y="254093"/>
                </a:lnTo>
                <a:lnTo>
                  <a:pt x="114424" y="248135"/>
                </a:lnTo>
                <a:lnTo>
                  <a:pt x="121936" y="241624"/>
                </a:lnTo>
                <a:lnTo>
                  <a:pt x="129484" y="236012"/>
                </a:lnTo>
                <a:lnTo>
                  <a:pt x="137057" y="231001"/>
                </a:lnTo>
                <a:lnTo>
                  <a:pt x="144645" y="226391"/>
                </a:lnTo>
                <a:lnTo>
                  <a:pt x="191731" y="195631"/>
                </a:lnTo>
                <a:lnTo>
                  <a:pt x="225650" y="172037"/>
                </a:lnTo>
                <a:lnTo>
                  <a:pt x="241807" y="160411"/>
                </a:lnTo>
                <a:lnTo>
                  <a:pt x="252578" y="150121"/>
                </a:lnTo>
                <a:lnTo>
                  <a:pt x="259759" y="140720"/>
                </a:lnTo>
                <a:lnTo>
                  <a:pt x="264546" y="131913"/>
                </a:lnTo>
                <a:lnTo>
                  <a:pt x="273252" y="118741"/>
                </a:lnTo>
                <a:lnTo>
                  <a:pt x="281354" y="107384"/>
                </a:lnTo>
                <a:lnTo>
                  <a:pt x="285293" y="100799"/>
                </a:lnTo>
                <a:lnTo>
                  <a:pt x="291786" y="87979"/>
                </a:lnTo>
                <a:lnTo>
                  <a:pt x="294672" y="78048"/>
                </a:lnTo>
                <a:lnTo>
                  <a:pt x="296297" y="65317"/>
                </a:lnTo>
                <a:lnTo>
                  <a:pt x="296778" y="53502"/>
                </a:lnTo>
                <a:lnTo>
                  <a:pt x="295576" y="47098"/>
                </a:lnTo>
                <a:lnTo>
                  <a:pt x="293504" y="39018"/>
                </a:lnTo>
                <a:lnTo>
                  <a:pt x="287122" y="16879"/>
                </a:lnTo>
                <a:lnTo>
                  <a:pt x="282862" y="10465"/>
                </a:lnTo>
                <a:lnTo>
                  <a:pt x="2741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75"/>
          <p:cNvSpPr/>
          <p:nvPr/>
        </p:nvSpPr>
        <p:spPr>
          <a:xfrm>
            <a:off x="1956170" y="5772251"/>
            <a:ext cx="272340" cy="388519"/>
          </a:xfrm>
          <a:custGeom>
            <a:avLst/>
            <a:gdLst/>
            <a:ahLst/>
            <a:cxnLst/>
            <a:rect l="0" t="0" r="0" b="0"/>
            <a:pathLst>
              <a:path w="272340" h="388519">
                <a:moveTo>
                  <a:pt x="238390" y="57049"/>
                </a:moveTo>
                <a:lnTo>
                  <a:pt x="212639" y="31298"/>
                </a:lnTo>
                <a:lnTo>
                  <a:pt x="204713" y="25912"/>
                </a:lnTo>
                <a:lnTo>
                  <a:pt x="194348" y="19781"/>
                </a:lnTo>
                <a:lnTo>
                  <a:pt x="182359" y="13154"/>
                </a:lnTo>
                <a:lnTo>
                  <a:pt x="171826" y="8735"/>
                </a:lnTo>
                <a:lnTo>
                  <a:pt x="162264" y="5790"/>
                </a:lnTo>
                <a:lnTo>
                  <a:pt x="153349" y="3826"/>
                </a:lnTo>
                <a:lnTo>
                  <a:pt x="144866" y="2517"/>
                </a:lnTo>
                <a:lnTo>
                  <a:pt x="136671" y="1644"/>
                </a:lnTo>
                <a:lnTo>
                  <a:pt x="128667" y="1062"/>
                </a:lnTo>
                <a:lnTo>
                  <a:pt x="120791" y="674"/>
                </a:lnTo>
                <a:lnTo>
                  <a:pt x="105267" y="243"/>
                </a:lnTo>
                <a:lnTo>
                  <a:pt x="76179" y="0"/>
                </a:lnTo>
                <a:lnTo>
                  <a:pt x="68019" y="1236"/>
                </a:lnTo>
                <a:lnTo>
                  <a:pt x="61309" y="3330"/>
                </a:lnTo>
                <a:lnTo>
                  <a:pt x="55566" y="5997"/>
                </a:lnTo>
                <a:lnTo>
                  <a:pt x="50467" y="9044"/>
                </a:lnTo>
                <a:lnTo>
                  <a:pt x="45798" y="12345"/>
                </a:lnTo>
                <a:lnTo>
                  <a:pt x="41415" y="15816"/>
                </a:lnTo>
                <a:lnTo>
                  <a:pt x="34683" y="19400"/>
                </a:lnTo>
                <a:lnTo>
                  <a:pt x="26386" y="23060"/>
                </a:lnTo>
                <a:lnTo>
                  <a:pt x="17044" y="26769"/>
                </a:lnTo>
                <a:lnTo>
                  <a:pt x="10816" y="30512"/>
                </a:lnTo>
                <a:lnTo>
                  <a:pt x="6664" y="34278"/>
                </a:lnTo>
                <a:lnTo>
                  <a:pt x="0" y="43378"/>
                </a:lnTo>
                <a:lnTo>
                  <a:pt x="723" y="45395"/>
                </a:lnTo>
                <a:lnTo>
                  <a:pt x="4913" y="51023"/>
                </a:lnTo>
                <a:lnTo>
                  <a:pt x="7809" y="53031"/>
                </a:lnTo>
                <a:lnTo>
                  <a:pt x="14413" y="55263"/>
                </a:lnTo>
                <a:lnTo>
                  <a:pt x="21581" y="59641"/>
                </a:lnTo>
                <a:lnTo>
                  <a:pt x="25271" y="62587"/>
                </a:lnTo>
                <a:lnTo>
                  <a:pt x="29000" y="64551"/>
                </a:lnTo>
                <a:lnTo>
                  <a:pt x="36531" y="66733"/>
                </a:lnTo>
                <a:lnTo>
                  <a:pt x="41587" y="68585"/>
                </a:lnTo>
                <a:lnTo>
                  <a:pt x="47498" y="71089"/>
                </a:lnTo>
                <a:lnTo>
                  <a:pt x="53979" y="74029"/>
                </a:lnTo>
                <a:lnTo>
                  <a:pt x="60839" y="75989"/>
                </a:lnTo>
                <a:lnTo>
                  <a:pt x="67952" y="77295"/>
                </a:lnTo>
                <a:lnTo>
                  <a:pt x="75235" y="78166"/>
                </a:lnTo>
                <a:lnTo>
                  <a:pt x="86440" y="77477"/>
                </a:lnTo>
                <a:lnTo>
                  <a:pt x="100260" y="75747"/>
                </a:lnTo>
                <a:lnTo>
                  <a:pt x="115823" y="73325"/>
                </a:lnTo>
                <a:lnTo>
                  <a:pt x="130008" y="70439"/>
                </a:lnTo>
                <a:lnTo>
                  <a:pt x="143276" y="67246"/>
                </a:lnTo>
                <a:lnTo>
                  <a:pt x="155930" y="63847"/>
                </a:lnTo>
                <a:lnTo>
                  <a:pt x="180151" y="56683"/>
                </a:lnTo>
                <a:lnTo>
                  <a:pt x="191944" y="52995"/>
                </a:lnTo>
                <a:lnTo>
                  <a:pt x="201076" y="49266"/>
                </a:lnTo>
                <a:lnTo>
                  <a:pt x="208434" y="45510"/>
                </a:lnTo>
                <a:lnTo>
                  <a:pt x="214609" y="41736"/>
                </a:lnTo>
                <a:lnTo>
                  <a:pt x="219996" y="39221"/>
                </a:lnTo>
                <a:lnTo>
                  <a:pt x="224857" y="37543"/>
                </a:lnTo>
                <a:lnTo>
                  <a:pt x="229368" y="36425"/>
                </a:lnTo>
                <a:lnTo>
                  <a:pt x="237767" y="31796"/>
                </a:lnTo>
                <a:lnTo>
                  <a:pt x="241784" y="28784"/>
                </a:lnTo>
                <a:lnTo>
                  <a:pt x="247003" y="25505"/>
                </a:lnTo>
                <a:lnTo>
                  <a:pt x="253022" y="22049"/>
                </a:lnTo>
                <a:lnTo>
                  <a:pt x="268797" y="13447"/>
                </a:lnTo>
                <a:lnTo>
                  <a:pt x="270091" y="14010"/>
                </a:lnTo>
                <a:lnTo>
                  <a:pt x="270954" y="15656"/>
                </a:lnTo>
                <a:lnTo>
                  <a:pt x="271912" y="20872"/>
                </a:lnTo>
                <a:lnTo>
                  <a:pt x="272339" y="27424"/>
                </a:lnTo>
                <a:lnTo>
                  <a:pt x="271182" y="30948"/>
                </a:lnTo>
                <a:lnTo>
                  <a:pt x="266511" y="38252"/>
                </a:lnTo>
                <a:lnTo>
                  <a:pt x="260201" y="45731"/>
                </a:lnTo>
                <a:lnTo>
                  <a:pt x="256741" y="49504"/>
                </a:lnTo>
                <a:lnTo>
                  <a:pt x="251894" y="58369"/>
                </a:lnTo>
                <a:lnTo>
                  <a:pt x="246122" y="70628"/>
                </a:lnTo>
                <a:lnTo>
                  <a:pt x="239735" y="85152"/>
                </a:lnTo>
                <a:lnTo>
                  <a:pt x="235476" y="97374"/>
                </a:lnTo>
                <a:lnTo>
                  <a:pt x="232637" y="108062"/>
                </a:lnTo>
                <a:lnTo>
                  <a:pt x="222013" y="161669"/>
                </a:lnTo>
                <a:lnTo>
                  <a:pt x="215025" y="193294"/>
                </a:lnTo>
                <a:lnTo>
                  <a:pt x="211383" y="208838"/>
                </a:lnTo>
                <a:lnTo>
                  <a:pt x="208955" y="224282"/>
                </a:lnTo>
                <a:lnTo>
                  <a:pt x="207337" y="239658"/>
                </a:lnTo>
                <a:lnTo>
                  <a:pt x="206258" y="254988"/>
                </a:lnTo>
                <a:lnTo>
                  <a:pt x="205538" y="272828"/>
                </a:lnTo>
                <a:lnTo>
                  <a:pt x="204384" y="342665"/>
                </a:lnTo>
                <a:lnTo>
                  <a:pt x="204289" y="354140"/>
                </a:lnTo>
                <a:lnTo>
                  <a:pt x="205496" y="363059"/>
                </a:lnTo>
                <a:lnTo>
                  <a:pt x="207570" y="370275"/>
                </a:lnTo>
                <a:lnTo>
                  <a:pt x="210224" y="376357"/>
                </a:lnTo>
                <a:lnTo>
                  <a:pt x="213262" y="380411"/>
                </a:lnTo>
                <a:lnTo>
                  <a:pt x="216558" y="383113"/>
                </a:lnTo>
                <a:lnTo>
                  <a:pt x="220025" y="384915"/>
                </a:lnTo>
                <a:lnTo>
                  <a:pt x="227264" y="386917"/>
                </a:lnTo>
                <a:lnTo>
                  <a:pt x="234715" y="387807"/>
                </a:lnTo>
                <a:lnTo>
                  <a:pt x="238480" y="388044"/>
                </a:lnTo>
                <a:lnTo>
                  <a:pt x="249820" y="3885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76"/>
          <p:cNvSpPr/>
          <p:nvPr/>
        </p:nvSpPr>
        <p:spPr>
          <a:xfrm>
            <a:off x="2343150" y="5817869"/>
            <a:ext cx="342901" cy="57151"/>
          </a:xfrm>
          <a:custGeom>
            <a:avLst/>
            <a:gdLst/>
            <a:ahLst/>
            <a:cxnLst/>
            <a:rect l="0" t="0" r="0" b="0"/>
            <a:pathLst>
              <a:path w="342901" h="57151">
                <a:moveTo>
                  <a:pt x="0" y="57150"/>
                </a:moveTo>
                <a:lnTo>
                  <a:pt x="12135" y="51083"/>
                </a:lnTo>
                <a:lnTo>
                  <a:pt x="22060" y="48025"/>
                </a:lnTo>
                <a:lnTo>
                  <a:pt x="35027" y="44717"/>
                </a:lnTo>
                <a:lnTo>
                  <a:pt x="50021" y="41241"/>
                </a:lnTo>
                <a:lnTo>
                  <a:pt x="131802" y="24215"/>
                </a:lnTo>
                <a:lnTo>
                  <a:pt x="155178" y="18683"/>
                </a:lnTo>
                <a:lnTo>
                  <a:pt x="173302" y="13726"/>
                </a:lnTo>
                <a:lnTo>
                  <a:pt x="187924" y="9150"/>
                </a:lnTo>
                <a:lnTo>
                  <a:pt x="201483" y="6101"/>
                </a:lnTo>
                <a:lnTo>
                  <a:pt x="214332" y="4067"/>
                </a:lnTo>
                <a:lnTo>
                  <a:pt x="226708" y="2712"/>
                </a:lnTo>
                <a:lnTo>
                  <a:pt x="237498" y="1808"/>
                </a:lnTo>
                <a:lnTo>
                  <a:pt x="247232" y="1206"/>
                </a:lnTo>
                <a:lnTo>
                  <a:pt x="263551" y="536"/>
                </a:lnTo>
                <a:lnTo>
                  <a:pt x="269680" y="35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77"/>
          <p:cNvSpPr/>
          <p:nvPr/>
        </p:nvSpPr>
        <p:spPr>
          <a:xfrm>
            <a:off x="2411730" y="5920739"/>
            <a:ext cx="297181" cy="22862"/>
          </a:xfrm>
          <a:custGeom>
            <a:avLst/>
            <a:gdLst/>
            <a:ahLst/>
            <a:cxnLst/>
            <a:rect l="0" t="0" r="0" b="0"/>
            <a:pathLst>
              <a:path w="297181" h="22862">
                <a:moveTo>
                  <a:pt x="0" y="22861"/>
                </a:moveTo>
                <a:lnTo>
                  <a:pt x="15909" y="22861"/>
                </a:lnTo>
                <a:lnTo>
                  <a:pt x="81478" y="16793"/>
                </a:lnTo>
                <a:lnTo>
                  <a:pt x="111468" y="15005"/>
                </a:lnTo>
                <a:lnTo>
                  <a:pt x="175271" y="13019"/>
                </a:lnTo>
                <a:lnTo>
                  <a:pt x="200667" y="11220"/>
                </a:lnTo>
                <a:lnTo>
                  <a:pt x="221408" y="8750"/>
                </a:lnTo>
                <a:lnTo>
                  <a:pt x="239045" y="5833"/>
                </a:lnTo>
                <a:lnTo>
                  <a:pt x="253343" y="3889"/>
                </a:lnTo>
                <a:lnTo>
                  <a:pt x="265416" y="2593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8"/>
          <p:cNvSpPr/>
          <p:nvPr/>
        </p:nvSpPr>
        <p:spPr>
          <a:xfrm>
            <a:off x="2731970" y="5795161"/>
            <a:ext cx="296981" cy="251250"/>
          </a:xfrm>
          <a:custGeom>
            <a:avLst/>
            <a:gdLst/>
            <a:ahLst/>
            <a:cxnLst/>
            <a:rect l="0" t="0" r="0" b="0"/>
            <a:pathLst>
              <a:path w="296981" h="251250">
                <a:moveTo>
                  <a:pt x="159819" y="22708"/>
                </a:moveTo>
                <a:lnTo>
                  <a:pt x="169661" y="12867"/>
                </a:lnTo>
                <a:lnTo>
                  <a:pt x="168920" y="11068"/>
                </a:lnTo>
                <a:lnTo>
                  <a:pt x="164711" y="5681"/>
                </a:lnTo>
                <a:lnTo>
                  <a:pt x="161811" y="3737"/>
                </a:lnTo>
                <a:lnTo>
                  <a:pt x="155201" y="1577"/>
                </a:lnTo>
                <a:lnTo>
                  <a:pt x="148030" y="617"/>
                </a:lnTo>
                <a:lnTo>
                  <a:pt x="140610" y="190"/>
                </a:lnTo>
                <a:lnTo>
                  <a:pt x="133079" y="0"/>
                </a:lnTo>
                <a:lnTo>
                  <a:pt x="128022" y="1220"/>
                </a:lnTo>
                <a:lnTo>
                  <a:pt x="122111" y="3303"/>
                </a:lnTo>
                <a:lnTo>
                  <a:pt x="115631" y="5961"/>
                </a:lnTo>
                <a:lnTo>
                  <a:pt x="107501" y="9003"/>
                </a:lnTo>
                <a:lnTo>
                  <a:pt x="88307" y="15770"/>
                </a:lnTo>
                <a:lnTo>
                  <a:pt x="79124" y="20623"/>
                </a:lnTo>
                <a:lnTo>
                  <a:pt x="70463" y="26398"/>
                </a:lnTo>
                <a:lnTo>
                  <a:pt x="62148" y="32788"/>
                </a:lnTo>
                <a:lnTo>
                  <a:pt x="55335" y="38318"/>
                </a:lnTo>
                <a:lnTo>
                  <a:pt x="49524" y="43275"/>
                </a:lnTo>
                <a:lnTo>
                  <a:pt x="44379" y="47850"/>
                </a:lnTo>
                <a:lnTo>
                  <a:pt x="35276" y="56319"/>
                </a:lnTo>
                <a:lnTo>
                  <a:pt x="31070" y="60356"/>
                </a:lnTo>
                <a:lnTo>
                  <a:pt x="26997" y="65586"/>
                </a:lnTo>
                <a:lnTo>
                  <a:pt x="23011" y="71614"/>
                </a:lnTo>
                <a:lnTo>
                  <a:pt x="19084" y="78172"/>
                </a:lnTo>
                <a:lnTo>
                  <a:pt x="15196" y="86354"/>
                </a:lnTo>
                <a:lnTo>
                  <a:pt x="11334" y="95619"/>
                </a:lnTo>
                <a:lnTo>
                  <a:pt x="7489" y="105605"/>
                </a:lnTo>
                <a:lnTo>
                  <a:pt x="4926" y="113533"/>
                </a:lnTo>
                <a:lnTo>
                  <a:pt x="3217" y="120088"/>
                </a:lnTo>
                <a:lnTo>
                  <a:pt x="2078" y="125728"/>
                </a:lnTo>
                <a:lnTo>
                  <a:pt x="1318" y="132028"/>
                </a:lnTo>
                <a:lnTo>
                  <a:pt x="812" y="138769"/>
                </a:lnTo>
                <a:lnTo>
                  <a:pt x="475" y="145802"/>
                </a:lnTo>
                <a:lnTo>
                  <a:pt x="100" y="160390"/>
                </a:lnTo>
                <a:lnTo>
                  <a:pt x="0" y="167836"/>
                </a:lnTo>
                <a:lnTo>
                  <a:pt x="1203" y="174070"/>
                </a:lnTo>
                <a:lnTo>
                  <a:pt x="3275" y="179496"/>
                </a:lnTo>
                <a:lnTo>
                  <a:pt x="5927" y="184384"/>
                </a:lnTo>
                <a:lnTo>
                  <a:pt x="15726" y="203398"/>
                </a:lnTo>
                <a:lnTo>
                  <a:pt x="19307" y="209208"/>
                </a:lnTo>
                <a:lnTo>
                  <a:pt x="22965" y="214351"/>
                </a:lnTo>
                <a:lnTo>
                  <a:pt x="26673" y="219050"/>
                </a:lnTo>
                <a:lnTo>
                  <a:pt x="31685" y="223453"/>
                </a:lnTo>
                <a:lnTo>
                  <a:pt x="37567" y="227658"/>
                </a:lnTo>
                <a:lnTo>
                  <a:pt x="44027" y="231731"/>
                </a:lnTo>
                <a:lnTo>
                  <a:pt x="50875" y="235717"/>
                </a:lnTo>
                <a:lnTo>
                  <a:pt x="57980" y="239645"/>
                </a:lnTo>
                <a:lnTo>
                  <a:pt x="65256" y="243533"/>
                </a:lnTo>
                <a:lnTo>
                  <a:pt x="72647" y="246124"/>
                </a:lnTo>
                <a:lnTo>
                  <a:pt x="80115" y="247852"/>
                </a:lnTo>
                <a:lnTo>
                  <a:pt x="87633" y="249005"/>
                </a:lnTo>
                <a:lnTo>
                  <a:pt x="95185" y="249772"/>
                </a:lnTo>
                <a:lnTo>
                  <a:pt x="102760" y="250284"/>
                </a:lnTo>
                <a:lnTo>
                  <a:pt x="110350" y="250626"/>
                </a:lnTo>
                <a:lnTo>
                  <a:pt x="125556" y="251005"/>
                </a:lnTo>
                <a:lnTo>
                  <a:pt x="168151" y="251249"/>
                </a:lnTo>
                <a:lnTo>
                  <a:pt x="183154" y="249998"/>
                </a:lnTo>
                <a:lnTo>
                  <a:pt x="199505" y="247895"/>
                </a:lnTo>
                <a:lnTo>
                  <a:pt x="216757" y="245223"/>
                </a:lnTo>
                <a:lnTo>
                  <a:pt x="229528" y="243441"/>
                </a:lnTo>
                <a:lnTo>
                  <a:pt x="239312" y="242254"/>
                </a:lnTo>
                <a:lnTo>
                  <a:pt x="247104" y="241462"/>
                </a:lnTo>
                <a:lnTo>
                  <a:pt x="254839" y="239664"/>
                </a:lnTo>
                <a:lnTo>
                  <a:pt x="262536" y="237196"/>
                </a:lnTo>
                <a:lnTo>
                  <a:pt x="270207" y="234280"/>
                </a:lnTo>
                <a:lnTo>
                  <a:pt x="276591" y="231066"/>
                </a:lnTo>
                <a:lnTo>
                  <a:pt x="282118" y="227654"/>
                </a:lnTo>
                <a:lnTo>
                  <a:pt x="296980" y="2170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79"/>
          <p:cNvSpPr/>
          <p:nvPr/>
        </p:nvSpPr>
        <p:spPr>
          <a:xfrm>
            <a:off x="3028950" y="5600717"/>
            <a:ext cx="400051" cy="297163"/>
          </a:xfrm>
          <a:custGeom>
            <a:avLst/>
            <a:gdLst/>
            <a:ahLst/>
            <a:cxnLst/>
            <a:rect l="0" t="0" r="0" b="0"/>
            <a:pathLst>
              <a:path w="400051" h="297163">
                <a:moveTo>
                  <a:pt x="0" y="45702"/>
                </a:moveTo>
                <a:lnTo>
                  <a:pt x="12135" y="33567"/>
                </a:lnTo>
                <a:lnTo>
                  <a:pt x="15710" y="28722"/>
                </a:lnTo>
                <a:lnTo>
                  <a:pt x="19682" y="19952"/>
                </a:lnTo>
                <a:lnTo>
                  <a:pt x="24834" y="11821"/>
                </a:lnTo>
                <a:lnTo>
                  <a:pt x="27986" y="7875"/>
                </a:lnTo>
                <a:lnTo>
                  <a:pt x="31357" y="5244"/>
                </a:lnTo>
                <a:lnTo>
                  <a:pt x="34875" y="3490"/>
                </a:lnTo>
                <a:lnTo>
                  <a:pt x="42170" y="1542"/>
                </a:lnTo>
                <a:lnTo>
                  <a:pt x="53417" y="444"/>
                </a:lnTo>
                <a:lnTo>
                  <a:pt x="64792" y="119"/>
                </a:lnTo>
                <a:lnTo>
                  <a:pt x="83823" y="0"/>
                </a:lnTo>
                <a:lnTo>
                  <a:pt x="94828" y="3377"/>
                </a:lnTo>
                <a:lnTo>
                  <a:pt x="101318" y="6055"/>
                </a:lnTo>
                <a:lnTo>
                  <a:pt x="105645" y="9111"/>
                </a:lnTo>
                <a:lnTo>
                  <a:pt x="108530" y="12418"/>
                </a:lnTo>
                <a:lnTo>
                  <a:pt x="113005" y="19479"/>
                </a:lnTo>
                <a:lnTo>
                  <a:pt x="119228" y="26851"/>
                </a:lnTo>
                <a:lnTo>
                  <a:pt x="122665" y="29325"/>
                </a:lnTo>
                <a:lnTo>
                  <a:pt x="129871" y="32074"/>
                </a:lnTo>
                <a:lnTo>
                  <a:pt x="132301" y="34076"/>
                </a:lnTo>
                <a:lnTo>
                  <a:pt x="133920" y="36682"/>
                </a:lnTo>
                <a:lnTo>
                  <a:pt x="135000" y="39689"/>
                </a:lnTo>
                <a:lnTo>
                  <a:pt x="135720" y="44233"/>
                </a:lnTo>
                <a:lnTo>
                  <a:pt x="136200" y="49803"/>
                </a:lnTo>
                <a:lnTo>
                  <a:pt x="136733" y="61495"/>
                </a:lnTo>
                <a:lnTo>
                  <a:pt x="136970" y="70925"/>
                </a:lnTo>
                <a:lnTo>
                  <a:pt x="135763" y="75217"/>
                </a:lnTo>
                <a:lnTo>
                  <a:pt x="131036" y="83374"/>
                </a:lnTo>
                <a:lnTo>
                  <a:pt x="127997" y="89866"/>
                </a:lnTo>
                <a:lnTo>
                  <a:pt x="124701" y="98005"/>
                </a:lnTo>
                <a:lnTo>
                  <a:pt x="121234" y="107241"/>
                </a:lnTo>
                <a:lnTo>
                  <a:pt x="116382" y="114668"/>
                </a:lnTo>
                <a:lnTo>
                  <a:pt x="110608" y="120889"/>
                </a:lnTo>
                <a:lnTo>
                  <a:pt x="104219" y="126307"/>
                </a:lnTo>
                <a:lnTo>
                  <a:pt x="98689" y="132459"/>
                </a:lnTo>
                <a:lnTo>
                  <a:pt x="93733" y="139100"/>
                </a:lnTo>
                <a:lnTo>
                  <a:pt x="89158" y="146067"/>
                </a:lnTo>
                <a:lnTo>
                  <a:pt x="84839" y="151983"/>
                </a:lnTo>
                <a:lnTo>
                  <a:pt x="80689" y="157196"/>
                </a:lnTo>
                <a:lnTo>
                  <a:pt x="72691" y="166375"/>
                </a:lnTo>
                <a:lnTo>
                  <a:pt x="64904" y="174688"/>
                </a:lnTo>
                <a:lnTo>
                  <a:pt x="53379" y="186508"/>
                </a:lnTo>
                <a:lnTo>
                  <a:pt x="49556" y="192913"/>
                </a:lnTo>
                <a:lnTo>
                  <a:pt x="45737" y="200993"/>
                </a:lnTo>
                <a:lnTo>
                  <a:pt x="41921" y="210189"/>
                </a:lnTo>
                <a:lnTo>
                  <a:pt x="38107" y="217591"/>
                </a:lnTo>
                <a:lnTo>
                  <a:pt x="34295" y="223794"/>
                </a:lnTo>
                <a:lnTo>
                  <a:pt x="25119" y="236809"/>
                </a:lnTo>
                <a:lnTo>
                  <a:pt x="26905" y="239147"/>
                </a:lnTo>
                <a:lnTo>
                  <a:pt x="35664" y="245131"/>
                </a:lnTo>
                <a:lnTo>
                  <a:pt x="48024" y="252024"/>
                </a:lnTo>
                <a:lnTo>
                  <a:pt x="54876" y="255640"/>
                </a:lnTo>
                <a:lnTo>
                  <a:pt x="64524" y="259321"/>
                </a:lnTo>
                <a:lnTo>
                  <a:pt x="76036" y="263045"/>
                </a:lnTo>
                <a:lnTo>
                  <a:pt x="88790" y="266797"/>
                </a:lnTo>
                <a:lnTo>
                  <a:pt x="102373" y="269299"/>
                </a:lnTo>
                <a:lnTo>
                  <a:pt x="116509" y="270967"/>
                </a:lnTo>
                <a:lnTo>
                  <a:pt x="131012" y="272079"/>
                </a:lnTo>
                <a:lnTo>
                  <a:pt x="143221" y="272820"/>
                </a:lnTo>
                <a:lnTo>
                  <a:pt x="163560" y="273643"/>
                </a:lnTo>
                <a:lnTo>
                  <a:pt x="172540" y="275133"/>
                </a:lnTo>
                <a:lnTo>
                  <a:pt x="181067" y="277396"/>
                </a:lnTo>
                <a:lnTo>
                  <a:pt x="189291" y="280175"/>
                </a:lnTo>
                <a:lnTo>
                  <a:pt x="196044" y="282027"/>
                </a:lnTo>
                <a:lnTo>
                  <a:pt x="206934" y="284086"/>
                </a:lnTo>
                <a:lnTo>
                  <a:pt x="217965" y="284635"/>
                </a:lnTo>
                <a:lnTo>
                  <a:pt x="250544" y="285245"/>
                </a:lnTo>
                <a:lnTo>
                  <a:pt x="299589" y="285588"/>
                </a:lnTo>
                <a:lnTo>
                  <a:pt x="312756" y="286906"/>
                </a:lnTo>
                <a:lnTo>
                  <a:pt x="324074" y="289054"/>
                </a:lnTo>
                <a:lnTo>
                  <a:pt x="334159" y="291758"/>
                </a:lnTo>
                <a:lnTo>
                  <a:pt x="344693" y="293559"/>
                </a:lnTo>
                <a:lnTo>
                  <a:pt x="355525" y="294760"/>
                </a:lnTo>
                <a:lnTo>
                  <a:pt x="400050" y="2971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0"/>
          <p:cNvSpPr/>
          <p:nvPr/>
        </p:nvSpPr>
        <p:spPr>
          <a:xfrm>
            <a:off x="2892102" y="6332219"/>
            <a:ext cx="445458" cy="296830"/>
          </a:xfrm>
          <a:custGeom>
            <a:avLst/>
            <a:gdLst/>
            <a:ahLst/>
            <a:cxnLst/>
            <a:rect l="0" t="0" r="0" b="0"/>
            <a:pathLst>
              <a:path w="445458" h="296830">
                <a:moveTo>
                  <a:pt x="239718" y="0"/>
                </a:moveTo>
                <a:lnTo>
                  <a:pt x="185923" y="0"/>
                </a:lnTo>
                <a:lnTo>
                  <a:pt x="174645" y="1271"/>
                </a:lnTo>
                <a:lnTo>
                  <a:pt x="164585" y="3387"/>
                </a:lnTo>
                <a:lnTo>
                  <a:pt x="155339" y="6068"/>
                </a:lnTo>
                <a:lnTo>
                  <a:pt x="134906" y="12434"/>
                </a:lnTo>
                <a:lnTo>
                  <a:pt x="124123" y="15909"/>
                </a:lnTo>
                <a:lnTo>
                  <a:pt x="114395" y="18226"/>
                </a:lnTo>
                <a:lnTo>
                  <a:pt x="105369" y="19771"/>
                </a:lnTo>
                <a:lnTo>
                  <a:pt x="96812" y="20801"/>
                </a:lnTo>
                <a:lnTo>
                  <a:pt x="87297" y="24027"/>
                </a:lnTo>
                <a:lnTo>
                  <a:pt x="77144" y="28718"/>
                </a:lnTo>
                <a:lnTo>
                  <a:pt x="66565" y="34386"/>
                </a:lnTo>
                <a:lnTo>
                  <a:pt x="55702" y="40704"/>
                </a:lnTo>
                <a:lnTo>
                  <a:pt x="33473" y="54497"/>
                </a:lnTo>
                <a:lnTo>
                  <a:pt x="24751" y="61732"/>
                </a:lnTo>
                <a:lnTo>
                  <a:pt x="17667" y="69094"/>
                </a:lnTo>
                <a:lnTo>
                  <a:pt x="11674" y="76543"/>
                </a:lnTo>
                <a:lnTo>
                  <a:pt x="7678" y="82778"/>
                </a:lnTo>
                <a:lnTo>
                  <a:pt x="5015" y="88206"/>
                </a:lnTo>
                <a:lnTo>
                  <a:pt x="3239" y="93094"/>
                </a:lnTo>
                <a:lnTo>
                  <a:pt x="1266" y="101912"/>
                </a:lnTo>
                <a:lnTo>
                  <a:pt x="740" y="106042"/>
                </a:lnTo>
                <a:lnTo>
                  <a:pt x="389" y="111335"/>
                </a:lnTo>
                <a:lnTo>
                  <a:pt x="155" y="117403"/>
                </a:lnTo>
                <a:lnTo>
                  <a:pt x="0" y="123989"/>
                </a:lnTo>
                <a:lnTo>
                  <a:pt x="2436" y="133459"/>
                </a:lnTo>
                <a:lnTo>
                  <a:pt x="6599" y="144853"/>
                </a:lnTo>
                <a:lnTo>
                  <a:pt x="11916" y="157529"/>
                </a:lnTo>
                <a:lnTo>
                  <a:pt x="21209" y="178386"/>
                </a:lnTo>
                <a:lnTo>
                  <a:pt x="33581" y="204409"/>
                </a:lnTo>
                <a:lnTo>
                  <a:pt x="37523" y="212472"/>
                </a:lnTo>
                <a:lnTo>
                  <a:pt x="42691" y="219119"/>
                </a:lnTo>
                <a:lnTo>
                  <a:pt x="48677" y="224819"/>
                </a:lnTo>
                <a:lnTo>
                  <a:pt x="55207" y="229889"/>
                </a:lnTo>
                <a:lnTo>
                  <a:pt x="62101" y="235810"/>
                </a:lnTo>
                <a:lnTo>
                  <a:pt x="69236" y="242297"/>
                </a:lnTo>
                <a:lnTo>
                  <a:pt x="76533" y="249162"/>
                </a:lnTo>
                <a:lnTo>
                  <a:pt x="83938" y="255008"/>
                </a:lnTo>
                <a:lnTo>
                  <a:pt x="91415" y="260175"/>
                </a:lnTo>
                <a:lnTo>
                  <a:pt x="98939" y="264890"/>
                </a:lnTo>
                <a:lnTo>
                  <a:pt x="109035" y="270574"/>
                </a:lnTo>
                <a:lnTo>
                  <a:pt x="133800" y="283662"/>
                </a:lnTo>
                <a:lnTo>
                  <a:pt x="144976" y="288169"/>
                </a:lnTo>
                <a:lnTo>
                  <a:pt x="154966" y="291172"/>
                </a:lnTo>
                <a:lnTo>
                  <a:pt x="164167" y="293175"/>
                </a:lnTo>
                <a:lnTo>
                  <a:pt x="172840" y="294510"/>
                </a:lnTo>
                <a:lnTo>
                  <a:pt x="181163" y="295400"/>
                </a:lnTo>
                <a:lnTo>
                  <a:pt x="189251" y="295994"/>
                </a:lnTo>
                <a:lnTo>
                  <a:pt x="198453" y="296389"/>
                </a:lnTo>
                <a:lnTo>
                  <a:pt x="218838" y="296829"/>
                </a:lnTo>
                <a:lnTo>
                  <a:pt x="228338" y="295675"/>
                </a:lnTo>
                <a:lnTo>
                  <a:pt x="237211" y="293637"/>
                </a:lnTo>
                <a:lnTo>
                  <a:pt x="245667" y="291008"/>
                </a:lnTo>
                <a:lnTo>
                  <a:pt x="253843" y="289256"/>
                </a:lnTo>
                <a:lnTo>
                  <a:pt x="261835" y="288087"/>
                </a:lnTo>
                <a:lnTo>
                  <a:pt x="269702" y="287309"/>
                </a:lnTo>
                <a:lnTo>
                  <a:pt x="277488" y="285519"/>
                </a:lnTo>
                <a:lnTo>
                  <a:pt x="285218" y="283056"/>
                </a:lnTo>
                <a:lnTo>
                  <a:pt x="292911" y="280144"/>
                </a:lnTo>
                <a:lnTo>
                  <a:pt x="300580" y="275662"/>
                </a:lnTo>
                <a:lnTo>
                  <a:pt x="308232" y="270135"/>
                </a:lnTo>
                <a:lnTo>
                  <a:pt x="315874" y="263910"/>
                </a:lnTo>
                <a:lnTo>
                  <a:pt x="324779" y="255950"/>
                </a:lnTo>
                <a:lnTo>
                  <a:pt x="344832" y="236946"/>
                </a:lnTo>
                <a:lnTo>
                  <a:pt x="354244" y="229084"/>
                </a:lnTo>
                <a:lnTo>
                  <a:pt x="363059" y="222573"/>
                </a:lnTo>
                <a:lnTo>
                  <a:pt x="371475" y="216961"/>
                </a:lnTo>
                <a:lnTo>
                  <a:pt x="378356" y="211952"/>
                </a:lnTo>
                <a:lnTo>
                  <a:pt x="389388" y="202997"/>
                </a:lnTo>
                <a:lnTo>
                  <a:pt x="398524" y="194784"/>
                </a:lnTo>
                <a:lnTo>
                  <a:pt x="406819" y="186901"/>
                </a:lnTo>
                <a:lnTo>
                  <a:pt x="414738" y="179164"/>
                </a:lnTo>
                <a:lnTo>
                  <a:pt x="418628" y="176593"/>
                </a:lnTo>
                <a:lnTo>
                  <a:pt x="431749" y="172128"/>
                </a:lnTo>
                <a:lnTo>
                  <a:pt x="436402" y="168365"/>
                </a:lnTo>
                <a:lnTo>
                  <a:pt x="445457" y="1600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1"/>
          <p:cNvSpPr/>
          <p:nvPr/>
        </p:nvSpPr>
        <p:spPr>
          <a:xfrm>
            <a:off x="2274570" y="6377939"/>
            <a:ext cx="456730" cy="34291"/>
          </a:xfrm>
          <a:custGeom>
            <a:avLst/>
            <a:gdLst/>
            <a:ahLst/>
            <a:cxnLst/>
            <a:rect l="0" t="0" r="0" b="0"/>
            <a:pathLst>
              <a:path w="456730" h="34291">
                <a:moveTo>
                  <a:pt x="445769" y="34290"/>
                </a:moveTo>
                <a:lnTo>
                  <a:pt x="451837" y="28223"/>
                </a:lnTo>
                <a:lnTo>
                  <a:pt x="453625" y="25165"/>
                </a:lnTo>
                <a:lnTo>
                  <a:pt x="454816" y="21857"/>
                </a:lnTo>
                <a:lnTo>
                  <a:pt x="456729" y="13490"/>
                </a:lnTo>
                <a:lnTo>
                  <a:pt x="455616" y="12803"/>
                </a:lnTo>
                <a:lnTo>
                  <a:pt x="450992" y="12041"/>
                </a:lnTo>
                <a:lnTo>
                  <a:pt x="441317" y="11702"/>
                </a:lnTo>
                <a:lnTo>
                  <a:pt x="404778" y="11466"/>
                </a:lnTo>
                <a:lnTo>
                  <a:pt x="353468" y="11446"/>
                </a:lnTo>
                <a:lnTo>
                  <a:pt x="323275" y="10171"/>
                </a:lnTo>
                <a:lnTo>
                  <a:pt x="291717" y="8051"/>
                </a:lnTo>
                <a:lnTo>
                  <a:pt x="259248" y="5367"/>
                </a:lnTo>
                <a:lnTo>
                  <a:pt x="231252" y="3578"/>
                </a:lnTo>
                <a:lnTo>
                  <a:pt x="183212" y="1591"/>
                </a:lnTo>
                <a:lnTo>
                  <a:pt x="132601" y="47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2"/>
          <p:cNvSpPr/>
          <p:nvPr/>
        </p:nvSpPr>
        <p:spPr>
          <a:xfrm>
            <a:off x="2263140" y="6435089"/>
            <a:ext cx="537211" cy="37469"/>
          </a:xfrm>
          <a:custGeom>
            <a:avLst/>
            <a:gdLst/>
            <a:ahLst/>
            <a:cxnLst/>
            <a:rect l="0" t="0" r="0" b="0"/>
            <a:pathLst>
              <a:path w="537211" h="37469">
                <a:moveTo>
                  <a:pt x="537210" y="0"/>
                </a:moveTo>
                <a:lnTo>
                  <a:pt x="537210" y="6069"/>
                </a:lnTo>
                <a:lnTo>
                  <a:pt x="535939" y="7856"/>
                </a:lnTo>
                <a:lnTo>
                  <a:pt x="533823" y="9047"/>
                </a:lnTo>
                <a:lnTo>
                  <a:pt x="531142" y="9842"/>
                </a:lnTo>
                <a:lnTo>
                  <a:pt x="526814" y="11641"/>
                </a:lnTo>
                <a:lnTo>
                  <a:pt x="521389" y="14111"/>
                </a:lnTo>
                <a:lnTo>
                  <a:pt x="515233" y="17028"/>
                </a:lnTo>
                <a:lnTo>
                  <a:pt x="506048" y="18972"/>
                </a:lnTo>
                <a:lnTo>
                  <a:pt x="494845" y="20268"/>
                </a:lnTo>
                <a:lnTo>
                  <a:pt x="482297" y="21132"/>
                </a:lnTo>
                <a:lnTo>
                  <a:pt x="466311" y="21709"/>
                </a:lnTo>
                <a:lnTo>
                  <a:pt x="396064" y="22633"/>
                </a:lnTo>
                <a:lnTo>
                  <a:pt x="122856" y="22860"/>
                </a:lnTo>
                <a:lnTo>
                  <a:pt x="111114" y="24130"/>
                </a:lnTo>
                <a:lnTo>
                  <a:pt x="98206" y="26247"/>
                </a:lnTo>
                <a:lnTo>
                  <a:pt x="84520" y="28928"/>
                </a:lnTo>
                <a:lnTo>
                  <a:pt x="74127" y="30716"/>
                </a:lnTo>
                <a:lnTo>
                  <a:pt x="65928" y="31907"/>
                </a:lnTo>
                <a:lnTo>
                  <a:pt x="59192" y="32702"/>
                </a:lnTo>
                <a:lnTo>
                  <a:pt x="50891" y="33231"/>
                </a:lnTo>
                <a:lnTo>
                  <a:pt x="41547" y="33584"/>
                </a:lnTo>
                <a:lnTo>
                  <a:pt x="31508" y="33820"/>
                </a:lnTo>
                <a:lnTo>
                  <a:pt x="23545" y="35247"/>
                </a:lnTo>
                <a:lnTo>
                  <a:pt x="16967" y="37468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3"/>
          <p:cNvSpPr/>
          <p:nvPr/>
        </p:nvSpPr>
        <p:spPr>
          <a:xfrm>
            <a:off x="1613222" y="6286500"/>
            <a:ext cx="55559" cy="514351"/>
          </a:xfrm>
          <a:custGeom>
            <a:avLst/>
            <a:gdLst/>
            <a:ahLst/>
            <a:cxnLst/>
            <a:rect l="0" t="0" r="0" b="0"/>
            <a:pathLst>
              <a:path w="55559" h="514351">
                <a:moveTo>
                  <a:pt x="55558" y="0"/>
                </a:moveTo>
                <a:lnTo>
                  <a:pt x="35875" y="9841"/>
                </a:lnTo>
                <a:lnTo>
                  <a:pt x="33546" y="11640"/>
                </a:lnTo>
                <a:lnTo>
                  <a:pt x="30723" y="14110"/>
                </a:lnTo>
                <a:lnTo>
                  <a:pt x="27571" y="17026"/>
                </a:lnTo>
                <a:lnTo>
                  <a:pt x="25470" y="21511"/>
                </a:lnTo>
                <a:lnTo>
                  <a:pt x="24069" y="27040"/>
                </a:lnTo>
                <a:lnTo>
                  <a:pt x="22513" y="39958"/>
                </a:lnTo>
                <a:lnTo>
                  <a:pt x="21821" y="54166"/>
                </a:lnTo>
                <a:lnTo>
                  <a:pt x="21514" y="68946"/>
                </a:lnTo>
                <a:lnTo>
                  <a:pt x="21268" y="424951"/>
                </a:lnTo>
                <a:lnTo>
                  <a:pt x="19998" y="434430"/>
                </a:lnTo>
                <a:lnTo>
                  <a:pt x="17881" y="443290"/>
                </a:lnTo>
                <a:lnTo>
                  <a:pt x="15200" y="451737"/>
                </a:lnTo>
                <a:lnTo>
                  <a:pt x="13413" y="458638"/>
                </a:lnTo>
                <a:lnTo>
                  <a:pt x="12221" y="464508"/>
                </a:lnTo>
                <a:lnTo>
                  <a:pt x="10544" y="478838"/>
                </a:lnTo>
                <a:lnTo>
                  <a:pt x="9900" y="493765"/>
                </a:lnTo>
                <a:lnTo>
                  <a:pt x="9879" y="496816"/>
                </a:lnTo>
                <a:lnTo>
                  <a:pt x="8595" y="498850"/>
                </a:lnTo>
                <a:lnTo>
                  <a:pt x="6469" y="500207"/>
                </a:lnTo>
                <a:lnTo>
                  <a:pt x="3782" y="501111"/>
                </a:lnTo>
                <a:lnTo>
                  <a:pt x="1991" y="502984"/>
                </a:lnTo>
                <a:lnTo>
                  <a:pt x="796" y="505503"/>
                </a:lnTo>
                <a:lnTo>
                  <a:pt x="0" y="508451"/>
                </a:lnTo>
                <a:lnTo>
                  <a:pt x="739" y="510417"/>
                </a:lnTo>
                <a:lnTo>
                  <a:pt x="2502" y="511728"/>
                </a:lnTo>
                <a:lnTo>
                  <a:pt x="9838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4"/>
          <p:cNvSpPr/>
          <p:nvPr/>
        </p:nvSpPr>
        <p:spPr>
          <a:xfrm>
            <a:off x="1703070" y="6287016"/>
            <a:ext cx="352537" cy="468114"/>
          </a:xfrm>
          <a:custGeom>
            <a:avLst/>
            <a:gdLst/>
            <a:ahLst/>
            <a:cxnLst/>
            <a:rect l="0" t="0" r="0" b="0"/>
            <a:pathLst>
              <a:path w="352537" h="468114">
                <a:moveTo>
                  <a:pt x="0" y="136643"/>
                </a:moveTo>
                <a:lnTo>
                  <a:pt x="9841" y="116961"/>
                </a:lnTo>
                <a:lnTo>
                  <a:pt x="17026" y="108657"/>
                </a:lnTo>
                <a:lnTo>
                  <a:pt x="22781" y="104016"/>
                </a:lnTo>
                <a:lnTo>
                  <a:pt x="30427" y="98382"/>
                </a:lnTo>
                <a:lnTo>
                  <a:pt x="39335" y="92086"/>
                </a:lnTo>
                <a:lnTo>
                  <a:pt x="46543" y="86618"/>
                </a:lnTo>
                <a:lnTo>
                  <a:pt x="52618" y="81703"/>
                </a:lnTo>
                <a:lnTo>
                  <a:pt x="57939" y="77157"/>
                </a:lnTo>
                <a:lnTo>
                  <a:pt x="64026" y="72855"/>
                </a:lnTo>
                <a:lnTo>
                  <a:pt x="70624" y="68718"/>
                </a:lnTo>
                <a:lnTo>
                  <a:pt x="77562" y="64690"/>
                </a:lnTo>
                <a:lnTo>
                  <a:pt x="83458" y="60735"/>
                </a:lnTo>
                <a:lnTo>
                  <a:pt x="93396" y="52953"/>
                </a:lnTo>
                <a:lnTo>
                  <a:pt x="102046" y="45261"/>
                </a:lnTo>
                <a:lnTo>
                  <a:pt x="106130" y="41432"/>
                </a:lnTo>
                <a:lnTo>
                  <a:pt x="112663" y="37609"/>
                </a:lnTo>
                <a:lnTo>
                  <a:pt x="120829" y="33791"/>
                </a:lnTo>
                <a:lnTo>
                  <a:pt x="130083" y="29975"/>
                </a:lnTo>
                <a:lnTo>
                  <a:pt x="138791" y="27431"/>
                </a:lnTo>
                <a:lnTo>
                  <a:pt x="147137" y="25735"/>
                </a:lnTo>
                <a:lnTo>
                  <a:pt x="155242" y="24605"/>
                </a:lnTo>
                <a:lnTo>
                  <a:pt x="163184" y="22581"/>
                </a:lnTo>
                <a:lnTo>
                  <a:pt x="171019" y="19962"/>
                </a:lnTo>
                <a:lnTo>
                  <a:pt x="178783" y="16946"/>
                </a:lnTo>
                <a:lnTo>
                  <a:pt x="186498" y="14934"/>
                </a:lnTo>
                <a:lnTo>
                  <a:pt x="194182" y="13594"/>
                </a:lnTo>
                <a:lnTo>
                  <a:pt x="201845" y="12701"/>
                </a:lnTo>
                <a:lnTo>
                  <a:pt x="270399" y="3411"/>
                </a:lnTo>
                <a:lnTo>
                  <a:pt x="281866" y="2102"/>
                </a:lnTo>
                <a:lnTo>
                  <a:pt x="290780" y="1230"/>
                </a:lnTo>
                <a:lnTo>
                  <a:pt x="297993" y="647"/>
                </a:lnTo>
                <a:lnTo>
                  <a:pt x="304072" y="259"/>
                </a:lnTo>
                <a:lnTo>
                  <a:pt x="309395" y="0"/>
                </a:lnTo>
                <a:lnTo>
                  <a:pt x="314213" y="1099"/>
                </a:lnTo>
                <a:lnTo>
                  <a:pt x="322953" y="5704"/>
                </a:lnTo>
                <a:lnTo>
                  <a:pt x="331071" y="8598"/>
                </a:lnTo>
                <a:lnTo>
                  <a:pt x="335014" y="9370"/>
                </a:lnTo>
                <a:lnTo>
                  <a:pt x="337643" y="11155"/>
                </a:lnTo>
                <a:lnTo>
                  <a:pt x="339395" y="13614"/>
                </a:lnTo>
                <a:lnTo>
                  <a:pt x="340563" y="16524"/>
                </a:lnTo>
                <a:lnTo>
                  <a:pt x="350293" y="30319"/>
                </a:lnTo>
                <a:lnTo>
                  <a:pt x="352536" y="37742"/>
                </a:lnTo>
                <a:lnTo>
                  <a:pt x="351864" y="42768"/>
                </a:lnTo>
                <a:lnTo>
                  <a:pt x="346120" y="60710"/>
                </a:lnTo>
                <a:lnTo>
                  <a:pt x="344331" y="70299"/>
                </a:lnTo>
                <a:lnTo>
                  <a:pt x="340149" y="82180"/>
                </a:lnTo>
                <a:lnTo>
                  <a:pt x="337256" y="88904"/>
                </a:lnTo>
                <a:lnTo>
                  <a:pt x="321049" y="128708"/>
                </a:lnTo>
                <a:lnTo>
                  <a:pt x="316902" y="142783"/>
                </a:lnTo>
                <a:lnTo>
                  <a:pt x="314138" y="155976"/>
                </a:lnTo>
                <a:lnTo>
                  <a:pt x="312295" y="168582"/>
                </a:lnTo>
                <a:lnTo>
                  <a:pt x="309797" y="179526"/>
                </a:lnTo>
                <a:lnTo>
                  <a:pt x="306861" y="189362"/>
                </a:lnTo>
                <a:lnTo>
                  <a:pt x="303634" y="198459"/>
                </a:lnTo>
                <a:lnTo>
                  <a:pt x="300212" y="212144"/>
                </a:lnTo>
                <a:lnTo>
                  <a:pt x="296662" y="228887"/>
                </a:lnTo>
                <a:lnTo>
                  <a:pt x="281837" y="304442"/>
                </a:lnTo>
                <a:lnTo>
                  <a:pt x="276791" y="322169"/>
                </a:lnTo>
                <a:lnTo>
                  <a:pt x="270887" y="339067"/>
                </a:lnTo>
                <a:lnTo>
                  <a:pt x="264412" y="355413"/>
                </a:lnTo>
                <a:lnTo>
                  <a:pt x="260094" y="372660"/>
                </a:lnTo>
                <a:lnTo>
                  <a:pt x="257216" y="390508"/>
                </a:lnTo>
                <a:lnTo>
                  <a:pt x="255297" y="408756"/>
                </a:lnTo>
                <a:lnTo>
                  <a:pt x="252748" y="422192"/>
                </a:lnTo>
                <a:lnTo>
                  <a:pt x="249779" y="432419"/>
                </a:lnTo>
                <a:lnTo>
                  <a:pt x="246529" y="440507"/>
                </a:lnTo>
                <a:lnTo>
                  <a:pt x="242918" y="452881"/>
                </a:lnTo>
                <a:lnTo>
                  <a:pt x="240030" y="4681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5"/>
          <p:cNvSpPr/>
          <p:nvPr/>
        </p:nvSpPr>
        <p:spPr>
          <a:xfrm>
            <a:off x="4834890" y="2811779"/>
            <a:ext cx="11431" cy="45722"/>
          </a:xfrm>
          <a:custGeom>
            <a:avLst/>
            <a:gdLst/>
            <a:ahLst/>
            <a:cxnLst/>
            <a:rect l="0" t="0" r="0" b="0"/>
            <a:pathLst>
              <a:path w="11431" h="45722">
                <a:moveTo>
                  <a:pt x="11430" y="0"/>
                </a:moveTo>
                <a:lnTo>
                  <a:pt x="11430" y="6068"/>
                </a:lnTo>
                <a:lnTo>
                  <a:pt x="10160" y="9126"/>
                </a:lnTo>
                <a:lnTo>
                  <a:pt x="8043" y="12434"/>
                </a:lnTo>
                <a:lnTo>
                  <a:pt x="5362" y="15910"/>
                </a:lnTo>
                <a:lnTo>
                  <a:pt x="3574" y="19497"/>
                </a:lnTo>
                <a:lnTo>
                  <a:pt x="2382" y="23158"/>
                </a:lnTo>
                <a:lnTo>
                  <a:pt x="1588" y="26869"/>
                </a:lnTo>
                <a:lnTo>
                  <a:pt x="1059" y="30613"/>
                </a:lnTo>
                <a:lnTo>
                  <a:pt x="706" y="34379"/>
                </a:lnTo>
                <a:lnTo>
                  <a:pt x="0" y="45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6"/>
          <p:cNvSpPr/>
          <p:nvPr/>
        </p:nvSpPr>
        <p:spPr>
          <a:xfrm>
            <a:off x="5074920" y="3211829"/>
            <a:ext cx="22860" cy="1"/>
          </a:xfrm>
          <a:custGeom>
            <a:avLst/>
            <a:gdLst/>
            <a:ahLst/>
            <a:cxnLst/>
            <a:rect l="0" t="0" r="0" b="0"/>
            <a:pathLst>
              <a:path w="22860" h="1">
                <a:moveTo>
                  <a:pt x="0" y="0"/>
                </a:moveTo>
                <a:lnTo>
                  <a:pt x="228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7"/>
          <p:cNvSpPr/>
          <p:nvPr/>
        </p:nvSpPr>
        <p:spPr>
          <a:xfrm>
            <a:off x="4823459" y="2896634"/>
            <a:ext cx="57151" cy="258046"/>
          </a:xfrm>
          <a:custGeom>
            <a:avLst/>
            <a:gdLst/>
            <a:ahLst/>
            <a:cxnLst/>
            <a:rect l="0" t="0" r="0" b="0"/>
            <a:pathLst>
              <a:path w="57151" h="258046">
                <a:moveTo>
                  <a:pt x="0" y="6585"/>
                </a:moveTo>
                <a:lnTo>
                  <a:pt x="0" y="0"/>
                </a:lnTo>
                <a:lnTo>
                  <a:pt x="0" y="11535"/>
                </a:lnTo>
                <a:lnTo>
                  <a:pt x="1270" y="14965"/>
                </a:lnTo>
                <a:lnTo>
                  <a:pt x="3387" y="18522"/>
                </a:lnTo>
                <a:lnTo>
                  <a:pt x="6069" y="22163"/>
                </a:lnTo>
                <a:lnTo>
                  <a:pt x="7856" y="28401"/>
                </a:lnTo>
                <a:lnTo>
                  <a:pt x="9047" y="36369"/>
                </a:lnTo>
                <a:lnTo>
                  <a:pt x="9842" y="45491"/>
                </a:lnTo>
                <a:lnTo>
                  <a:pt x="11641" y="54113"/>
                </a:lnTo>
                <a:lnTo>
                  <a:pt x="14111" y="62400"/>
                </a:lnTo>
                <a:lnTo>
                  <a:pt x="17028" y="70465"/>
                </a:lnTo>
                <a:lnTo>
                  <a:pt x="18972" y="78382"/>
                </a:lnTo>
                <a:lnTo>
                  <a:pt x="20268" y="86200"/>
                </a:lnTo>
                <a:lnTo>
                  <a:pt x="21132" y="93952"/>
                </a:lnTo>
                <a:lnTo>
                  <a:pt x="21708" y="101660"/>
                </a:lnTo>
                <a:lnTo>
                  <a:pt x="22092" y="109338"/>
                </a:lnTo>
                <a:lnTo>
                  <a:pt x="22349" y="116997"/>
                </a:lnTo>
                <a:lnTo>
                  <a:pt x="23789" y="124643"/>
                </a:lnTo>
                <a:lnTo>
                  <a:pt x="26020" y="132281"/>
                </a:lnTo>
                <a:lnTo>
                  <a:pt x="28777" y="139912"/>
                </a:lnTo>
                <a:lnTo>
                  <a:pt x="30615" y="147540"/>
                </a:lnTo>
                <a:lnTo>
                  <a:pt x="31840" y="155165"/>
                </a:lnTo>
                <a:lnTo>
                  <a:pt x="32656" y="162789"/>
                </a:lnTo>
                <a:lnTo>
                  <a:pt x="35741" y="175491"/>
                </a:lnTo>
                <a:lnTo>
                  <a:pt x="40338" y="191579"/>
                </a:lnTo>
                <a:lnTo>
                  <a:pt x="57150" y="258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8"/>
          <p:cNvSpPr/>
          <p:nvPr/>
        </p:nvSpPr>
        <p:spPr>
          <a:xfrm>
            <a:off x="4834890" y="2654063"/>
            <a:ext cx="228070" cy="317738"/>
          </a:xfrm>
          <a:custGeom>
            <a:avLst/>
            <a:gdLst/>
            <a:ahLst/>
            <a:cxnLst/>
            <a:rect l="0" t="0" r="0" b="0"/>
            <a:pathLst>
              <a:path w="228070" h="317738">
                <a:moveTo>
                  <a:pt x="0" y="169146"/>
                </a:moveTo>
                <a:lnTo>
                  <a:pt x="6068" y="157011"/>
                </a:lnTo>
                <a:lnTo>
                  <a:pt x="12433" y="147666"/>
                </a:lnTo>
                <a:lnTo>
                  <a:pt x="19495" y="138010"/>
                </a:lnTo>
                <a:lnTo>
                  <a:pt x="23157" y="131879"/>
                </a:lnTo>
                <a:lnTo>
                  <a:pt x="26868" y="125251"/>
                </a:lnTo>
                <a:lnTo>
                  <a:pt x="34378" y="111114"/>
                </a:lnTo>
                <a:lnTo>
                  <a:pt x="38158" y="103788"/>
                </a:lnTo>
                <a:lnTo>
                  <a:pt x="43219" y="96364"/>
                </a:lnTo>
                <a:lnTo>
                  <a:pt x="49132" y="88875"/>
                </a:lnTo>
                <a:lnTo>
                  <a:pt x="55615" y="81342"/>
                </a:lnTo>
                <a:lnTo>
                  <a:pt x="62476" y="75050"/>
                </a:lnTo>
                <a:lnTo>
                  <a:pt x="69591" y="69586"/>
                </a:lnTo>
                <a:lnTo>
                  <a:pt x="76874" y="64672"/>
                </a:lnTo>
                <a:lnTo>
                  <a:pt x="84269" y="58857"/>
                </a:lnTo>
                <a:lnTo>
                  <a:pt x="91739" y="52440"/>
                </a:lnTo>
                <a:lnTo>
                  <a:pt x="99259" y="45622"/>
                </a:lnTo>
                <a:lnTo>
                  <a:pt x="106813" y="39807"/>
                </a:lnTo>
                <a:lnTo>
                  <a:pt x="114388" y="34660"/>
                </a:lnTo>
                <a:lnTo>
                  <a:pt x="121979" y="29959"/>
                </a:lnTo>
                <a:lnTo>
                  <a:pt x="129579" y="25555"/>
                </a:lnTo>
                <a:lnTo>
                  <a:pt x="144797" y="17275"/>
                </a:lnTo>
                <a:lnTo>
                  <a:pt x="167644" y="5473"/>
                </a:lnTo>
                <a:lnTo>
                  <a:pt x="173993" y="2881"/>
                </a:lnTo>
                <a:lnTo>
                  <a:pt x="179495" y="1153"/>
                </a:lnTo>
                <a:lnTo>
                  <a:pt x="184433" y="0"/>
                </a:lnTo>
                <a:lnTo>
                  <a:pt x="188995" y="503"/>
                </a:lnTo>
                <a:lnTo>
                  <a:pt x="193306" y="2107"/>
                </a:lnTo>
                <a:lnTo>
                  <a:pt x="197451" y="4447"/>
                </a:lnTo>
                <a:lnTo>
                  <a:pt x="201484" y="7277"/>
                </a:lnTo>
                <a:lnTo>
                  <a:pt x="205442" y="10433"/>
                </a:lnTo>
                <a:lnTo>
                  <a:pt x="209352" y="13808"/>
                </a:lnTo>
                <a:lnTo>
                  <a:pt x="211958" y="17327"/>
                </a:lnTo>
                <a:lnTo>
                  <a:pt x="214853" y="24625"/>
                </a:lnTo>
                <a:lnTo>
                  <a:pt x="216895" y="29618"/>
                </a:lnTo>
                <a:lnTo>
                  <a:pt x="219527" y="35488"/>
                </a:lnTo>
                <a:lnTo>
                  <a:pt x="222551" y="41941"/>
                </a:lnTo>
                <a:lnTo>
                  <a:pt x="224567" y="50053"/>
                </a:lnTo>
                <a:lnTo>
                  <a:pt x="225911" y="59271"/>
                </a:lnTo>
                <a:lnTo>
                  <a:pt x="226807" y="69226"/>
                </a:lnTo>
                <a:lnTo>
                  <a:pt x="227405" y="87293"/>
                </a:lnTo>
                <a:lnTo>
                  <a:pt x="228069" y="137847"/>
                </a:lnTo>
                <a:lnTo>
                  <a:pt x="226975" y="168600"/>
                </a:lnTo>
                <a:lnTo>
                  <a:pt x="224977" y="201802"/>
                </a:lnTo>
                <a:lnTo>
                  <a:pt x="219483" y="278729"/>
                </a:lnTo>
                <a:lnTo>
                  <a:pt x="217169" y="3177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9"/>
          <p:cNvSpPr/>
          <p:nvPr/>
        </p:nvSpPr>
        <p:spPr>
          <a:xfrm>
            <a:off x="4937759" y="2708909"/>
            <a:ext cx="217171" cy="217171"/>
          </a:xfrm>
          <a:custGeom>
            <a:avLst/>
            <a:gdLst/>
            <a:ahLst/>
            <a:cxnLst/>
            <a:rect l="0" t="0" r="0" b="0"/>
            <a:pathLst>
              <a:path w="217171" h="217171">
                <a:moveTo>
                  <a:pt x="0" y="217170"/>
                </a:moveTo>
                <a:lnTo>
                  <a:pt x="0" y="205035"/>
                </a:lnTo>
                <a:lnTo>
                  <a:pt x="1270" y="198920"/>
                </a:lnTo>
                <a:lnTo>
                  <a:pt x="3387" y="192304"/>
                </a:lnTo>
                <a:lnTo>
                  <a:pt x="6069" y="185352"/>
                </a:lnTo>
                <a:lnTo>
                  <a:pt x="9126" y="178178"/>
                </a:lnTo>
                <a:lnTo>
                  <a:pt x="15909" y="163434"/>
                </a:lnTo>
                <a:lnTo>
                  <a:pt x="22037" y="155946"/>
                </a:lnTo>
                <a:lnTo>
                  <a:pt x="29931" y="148414"/>
                </a:lnTo>
                <a:lnTo>
                  <a:pt x="39005" y="140853"/>
                </a:lnTo>
                <a:lnTo>
                  <a:pt x="51403" y="129462"/>
                </a:lnTo>
                <a:lnTo>
                  <a:pt x="95382" y="86902"/>
                </a:lnTo>
                <a:lnTo>
                  <a:pt x="116899" y="65716"/>
                </a:lnTo>
                <a:lnTo>
                  <a:pt x="127463" y="56511"/>
                </a:lnTo>
                <a:lnTo>
                  <a:pt x="138316" y="47834"/>
                </a:lnTo>
                <a:lnTo>
                  <a:pt x="149361" y="39510"/>
                </a:lnTo>
                <a:lnTo>
                  <a:pt x="159264" y="32690"/>
                </a:lnTo>
                <a:lnTo>
                  <a:pt x="168406" y="26874"/>
                </a:lnTo>
                <a:lnTo>
                  <a:pt x="177041" y="21726"/>
                </a:lnTo>
                <a:lnTo>
                  <a:pt x="185337" y="17024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0"/>
          <p:cNvSpPr/>
          <p:nvPr/>
        </p:nvSpPr>
        <p:spPr>
          <a:xfrm>
            <a:off x="6766909" y="4846361"/>
            <a:ext cx="866529" cy="845420"/>
          </a:xfrm>
          <a:custGeom>
            <a:avLst/>
            <a:gdLst/>
            <a:ahLst/>
            <a:cxnLst/>
            <a:rect l="0" t="0" r="0" b="0"/>
            <a:pathLst>
              <a:path w="866529" h="845420">
                <a:moveTo>
                  <a:pt x="639731" y="11389"/>
                </a:moveTo>
                <a:lnTo>
                  <a:pt x="614895" y="3533"/>
                </a:lnTo>
                <a:lnTo>
                  <a:pt x="604139" y="1547"/>
                </a:lnTo>
                <a:lnTo>
                  <a:pt x="591873" y="1018"/>
                </a:lnTo>
                <a:lnTo>
                  <a:pt x="525244" y="167"/>
                </a:lnTo>
                <a:lnTo>
                  <a:pt x="473605" y="0"/>
                </a:lnTo>
                <a:lnTo>
                  <a:pt x="451174" y="3363"/>
                </a:lnTo>
                <a:lnTo>
                  <a:pt x="426388" y="11632"/>
                </a:lnTo>
                <a:lnTo>
                  <a:pt x="385738" y="28006"/>
                </a:lnTo>
                <a:lnTo>
                  <a:pt x="364992" y="37707"/>
                </a:lnTo>
                <a:lnTo>
                  <a:pt x="344811" y="47984"/>
                </a:lnTo>
                <a:lnTo>
                  <a:pt x="296231" y="73878"/>
                </a:lnTo>
                <a:lnTo>
                  <a:pt x="274974" y="86152"/>
                </a:lnTo>
                <a:lnTo>
                  <a:pt x="237245" y="114727"/>
                </a:lnTo>
                <a:lnTo>
                  <a:pt x="217008" y="130977"/>
                </a:lnTo>
                <a:lnTo>
                  <a:pt x="176547" y="175840"/>
                </a:lnTo>
                <a:lnTo>
                  <a:pt x="126457" y="227176"/>
                </a:lnTo>
                <a:lnTo>
                  <a:pt x="109772" y="250804"/>
                </a:lnTo>
                <a:lnTo>
                  <a:pt x="94314" y="276545"/>
                </a:lnTo>
                <a:lnTo>
                  <a:pt x="83079" y="292300"/>
                </a:lnTo>
                <a:lnTo>
                  <a:pt x="70510" y="309152"/>
                </a:lnTo>
                <a:lnTo>
                  <a:pt x="60860" y="324198"/>
                </a:lnTo>
                <a:lnTo>
                  <a:pt x="53156" y="338038"/>
                </a:lnTo>
                <a:lnTo>
                  <a:pt x="31669" y="381558"/>
                </a:lnTo>
                <a:lnTo>
                  <a:pt x="26076" y="394058"/>
                </a:lnTo>
                <a:lnTo>
                  <a:pt x="13088" y="424880"/>
                </a:lnTo>
                <a:lnTo>
                  <a:pt x="8609" y="439450"/>
                </a:lnTo>
                <a:lnTo>
                  <a:pt x="3631" y="465798"/>
                </a:lnTo>
                <a:lnTo>
                  <a:pt x="1420" y="490208"/>
                </a:lnTo>
                <a:lnTo>
                  <a:pt x="437" y="516297"/>
                </a:lnTo>
                <a:lnTo>
                  <a:pt x="0" y="549059"/>
                </a:lnTo>
                <a:lnTo>
                  <a:pt x="2424" y="565416"/>
                </a:lnTo>
                <a:lnTo>
                  <a:pt x="6579" y="581400"/>
                </a:lnTo>
                <a:lnTo>
                  <a:pt x="11890" y="597136"/>
                </a:lnTo>
                <a:lnTo>
                  <a:pt x="21177" y="621394"/>
                </a:lnTo>
                <a:lnTo>
                  <a:pt x="30807" y="643182"/>
                </a:lnTo>
                <a:lnTo>
                  <a:pt x="43555" y="669799"/>
                </a:lnTo>
                <a:lnTo>
                  <a:pt x="57687" y="691789"/>
                </a:lnTo>
                <a:lnTo>
                  <a:pt x="72434" y="710029"/>
                </a:lnTo>
                <a:lnTo>
                  <a:pt x="95017" y="734577"/>
                </a:lnTo>
                <a:lnTo>
                  <a:pt x="117795" y="756668"/>
                </a:lnTo>
                <a:lnTo>
                  <a:pt x="140631" y="771821"/>
                </a:lnTo>
                <a:lnTo>
                  <a:pt x="163484" y="784354"/>
                </a:lnTo>
                <a:lnTo>
                  <a:pt x="187611" y="796111"/>
                </a:lnTo>
                <a:lnTo>
                  <a:pt x="252485" y="821348"/>
                </a:lnTo>
                <a:lnTo>
                  <a:pt x="271076" y="826952"/>
                </a:lnTo>
                <a:lnTo>
                  <a:pt x="291091" y="831957"/>
                </a:lnTo>
                <a:lnTo>
                  <a:pt x="312055" y="836564"/>
                </a:lnTo>
                <a:lnTo>
                  <a:pt x="329839" y="839636"/>
                </a:lnTo>
                <a:lnTo>
                  <a:pt x="345507" y="841683"/>
                </a:lnTo>
                <a:lnTo>
                  <a:pt x="371804" y="843958"/>
                </a:lnTo>
                <a:lnTo>
                  <a:pt x="391959" y="844969"/>
                </a:lnTo>
                <a:lnTo>
                  <a:pt x="412770" y="845419"/>
                </a:lnTo>
                <a:lnTo>
                  <a:pt x="434719" y="844349"/>
                </a:lnTo>
                <a:lnTo>
                  <a:pt x="457174" y="839639"/>
                </a:lnTo>
                <a:lnTo>
                  <a:pt x="479854" y="836700"/>
                </a:lnTo>
                <a:lnTo>
                  <a:pt x="501364" y="834124"/>
                </a:lnTo>
                <a:lnTo>
                  <a:pt x="519391" y="828745"/>
                </a:lnTo>
                <a:lnTo>
                  <a:pt x="549887" y="818577"/>
                </a:lnTo>
                <a:lnTo>
                  <a:pt x="578634" y="807865"/>
                </a:lnTo>
                <a:lnTo>
                  <a:pt x="595189" y="801453"/>
                </a:lnTo>
                <a:lnTo>
                  <a:pt x="620358" y="787555"/>
                </a:lnTo>
                <a:lnTo>
                  <a:pt x="642551" y="771641"/>
                </a:lnTo>
                <a:lnTo>
                  <a:pt x="669347" y="751869"/>
                </a:lnTo>
                <a:lnTo>
                  <a:pt x="691417" y="737154"/>
                </a:lnTo>
                <a:lnTo>
                  <a:pt x="700858" y="731452"/>
                </a:lnTo>
                <a:lnTo>
                  <a:pt x="718122" y="714957"/>
                </a:lnTo>
                <a:lnTo>
                  <a:pt x="734261" y="696195"/>
                </a:lnTo>
                <a:lnTo>
                  <a:pt x="749901" y="679391"/>
                </a:lnTo>
                <a:lnTo>
                  <a:pt x="761437" y="663733"/>
                </a:lnTo>
                <a:lnTo>
                  <a:pt x="775478" y="643135"/>
                </a:lnTo>
                <a:lnTo>
                  <a:pt x="791189" y="619243"/>
                </a:lnTo>
                <a:lnTo>
                  <a:pt x="802933" y="600775"/>
                </a:lnTo>
                <a:lnTo>
                  <a:pt x="812033" y="585923"/>
                </a:lnTo>
                <a:lnTo>
                  <a:pt x="825529" y="561377"/>
                </a:lnTo>
                <a:lnTo>
                  <a:pt x="835761" y="537768"/>
                </a:lnTo>
                <a:lnTo>
                  <a:pt x="844542" y="517961"/>
                </a:lnTo>
                <a:lnTo>
                  <a:pt x="848661" y="509124"/>
                </a:lnTo>
                <a:lnTo>
                  <a:pt x="853239" y="489144"/>
                </a:lnTo>
                <a:lnTo>
                  <a:pt x="856543" y="468834"/>
                </a:lnTo>
                <a:lnTo>
                  <a:pt x="862245" y="451341"/>
                </a:lnTo>
                <a:lnTo>
                  <a:pt x="864274" y="435500"/>
                </a:lnTo>
                <a:lnTo>
                  <a:pt x="865625" y="414780"/>
                </a:lnTo>
                <a:lnTo>
                  <a:pt x="866528" y="390806"/>
                </a:lnTo>
                <a:lnTo>
                  <a:pt x="865859" y="368473"/>
                </a:lnTo>
                <a:lnTo>
                  <a:pt x="864143" y="347235"/>
                </a:lnTo>
                <a:lnTo>
                  <a:pt x="861729" y="326726"/>
                </a:lnTo>
                <a:lnTo>
                  <a:pt x="858850" y="309244"/>
                </a:lnTo>
                <a:lnTo>
                  <a:pt x="855660" y="293779"/>
                </a:lnTo>
                <a:lnTo>
                  <a:pt x="849998" y="267705"/>
                </a:lnTo>
                <a:lnTo>
                  <a:pt x="847483" y="247650"/>
                </a:lnTo>
                <a:lnTo>
                  <a:pt x="839999" y="222080"/>
                </a:lnTo>
                <a:lnTo>
                  <a:pt x="826529" y="189272"/>
                </a:lnTo>
                <a:lnTo>
                  <a:pt x="817603" y="168078"/>
                </a:lnTo>
                <a:lnTo>
                  <a:pt x="807842" y="148868"/>
                </a:lnTo>
                <a:lnTo>
                  <a:pt x="797525" y="130982"/>
                </a:lnTo>
                <a:lnTo>
                  <a:pt x="786836" y="113977"/>
                </a:lnTo>
                <a:lnTo>
                  <a:pt x="771575" y="88310"/>
                </a:lnTo>
                <a:lnTo>
                  <a:pt x="759288" y="68436"/>
                </a:lnTo>
                <a:lnTo>
                  <a:pt x="745360" y="51136"/>
                </a:lnTo>
                <a:lnTo>
                  <a:pt x="730703" y="38367"/>
                </a:lnTo>
                <a:lnTo>
                  <a:pt x="708172" y="24039"/>
                </a:lnTo>
                <a:lnTo>
                  <a:pt x="685409" y="11750"/>
                </a:lnTo>
                <a:lnTo>
                  <a:pt x="670192" y="5199"/>
                </a:lnTo>
                <a:lnTo>
                  <a:pt x="646075" y="1511"/>
                </a:lnTo>
                <a:lnTo>
                  <a:pt x="626040" y="649"/>
                </a:lnTo>
                <a:lnTo>
                  <a:pt x="599409" y="163"/>
                </a:lnTo>
                <a:lnTo>
                  <a:pt x="575431" y="19"/>
                </a:lnTo>
                <a:lnTo>
                  <a:pt x="568924" y="1269"/>
                </a:lnTo>
                <a:lnTo>
                  <a:pt x="563316" y="3372"/>
                </a:lnTo>
                <a:lnTo>
                  <a:pt x="536860" y="113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1"/>
          <p:cNvSpPr/>
          <p:nvPr/>
        </p:nvSpPr>
        <p:spPr>
          <a:xfrm>
            <a:off x="7086600" y="4549139"/>
            <a:ext cx="1474470" cy="342901"/>
          </a:xfrm>
          <a:custGeom>
            <a:avLst/>
            <a:gdLst/>
            <a:ahLst/>
            <a:cxnLst/>
            <a:rect l="0" t="0" r="0" b="0"/>
            <a:pathLst>
              <a:path w="1474470" h="342901">
                <a:moveTo>
                  <a:pt x="0" y="342900"/>
                </a:moveTo>
                <a:lnTo>
                  <a:pt x="20800" y="322100"/>
                </a:lnTo>
                <a:lnTo>
                  <a:pt x="22756" y="321413"/>
                </a:lnTo>
                <a:lnTo>
                  <a:pt x="68926" y="314154"/>
                </a:lnTo>
                <a:lnTo>
                  <a:pt x="91170" y="307687"/>
                </a:lnTo>
                <a:lnTo>
                  <a:pt x="98880" y="304185"/>
                </a:lnTo>
                <a:lnTo>
                  <a:pt x="127767" y="296907"/>
                </a:lnTo>
                <a:lnTo>
                  <a:pt x="166005" y="289439"/>
                </a:lnTo>
                <a:lnTo>
                  <a:pt x="208399" y="281887"/>
                </a:lnTo>
                <a:lnTo>
                  <a:pt x="231644" y="276824"/>
                </a:lnTo>
                <a:lnTo>
                  <a:pt x="256028" y="270910"/>
                </a:lnTo>
                <a:lnTo>
                  <a:pt x="281176" y="264426"/>
                </a:lnTo>
                <a:lnTo>
                  <a:pt x="315890" y="253836"/>
                </a:lnTo>
                <a:lnTo>
                  <a:pt x="341055" y="246166"/>
                </a:lnTo>
                <a:lnTo>
                  <a:pt x="376643" y="240579"/>
                </a:lnTo>
                <a:lnTo>
                  <a:pt x="417667" y="230174"/>
                </a:lnTo>
                <a:lnTo>
                  <a:pt x="464607" y="218293"/>
                </a:lnTo>
                <a:lnTo>
                  <a:pt x="487537" y="211569"/>
                </a:lnTo>
                <a:lnTo>
                  <a:pt x="509175" y="204546"/>
                </a:lnTo>
                <a:lnTo>
                  <a:pt x="577391" y="181092"/>
                </a:lnTo>
                <a:lnTo>
                  <a:pt x="598288" y="175338"/>
                </a:lnTo>
                <a:lnTo>
                  <a:pt x="651985" y="162172"/>
                </a:lnTo>
                <a:lnTo>
                  <a:pt x="682307" y="153835"/>
                </a:lnTo>
                <a:lnTo>
                  <a:pt x="746477" y="134411"/>
                </a:lnTo>
                <a:lnTo>
                  <a:pt x="771971" y="127708"/>
                </a:lnTo>
                <a:lnTo>
                  <a:pt x="826055" y="117003"/>
                </a:lnTo>
                <a:lnTo>
                  <a:pt x="853545" y="109998"/>
                </a:lnTo>
                <a:lnTo>
                  <a:pt x="920781" y="92847"/>
                </a:lnTo>
                <a:lnTo>
                  <a:pt x="949134" y="87298"/>
                </a:lnTo>
                <a:lnTo>
                  <a:pt x="979465" y="82329"/>
                </a:lnTo>
                <a:lnTo>
                  <a:pt x="1038568" y="73421"/>
                </a:lnTo>
                <a:lnTo>
                  <a:pt x="1086002" y="65228"/>
                </a:lnTo>
                <a:lnTo>
                  <a:pt x="1116431" y="58726"/>
                </a:lnTo>
                <a:lnTo>
                  <a:pt x="1224450" y="33911"/>
                </a:lnTo>
                <a:lnTo>
                  <a:pt x="1351281" y="8574"/>
                </a:lnTo>
                <a:lnTo>
                  <a:pt x="1393801" y="2541"/>
                </a:lnTo>
                <a:lnTo>
                  <a:pt x="1439225" y="149"/>
                </a:lnTo>
                <a:lnTo>
                  <a:pt x="14744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92"/>
          <p:cNvSpPr/>
          <p:nvPr/>
        </p:nvSpPr>
        <p:spPr>
          <a:xfrm>
            <a:off x="7349490" y="4560569"/>
            <a:ext cx="1177290" cy="1062991"/>
          </a:xfrm>
          <a:custGeom>
            <a:avLst/>
            <a:gdLst/>
            <a:ahLst/>
            <a:cxnLst/>
            <a:rect l="0" t="0" r="0" b="0"/>
            <a:pathLst>
              <a:path w="1177290" h="1062991">
                <a:moveTo>
                  <a:pt x="0" y="1062990"/>
                </a:moveTo>
                <a:lnTo>
                  <a:pt x="18202" y="1056923"/>
                </a:lnTo>
                <a:lnTo>
                  <a:pt x="23565" y="1053865"/>
                </a:lnTo>
                <a:lnTo>
                  <a:pt x="27140" y="1050557"/>
                </a:lnTo>
                <a:lnTo>
                  <a:pt x="29523" y="1047082"/>
                </a:lnTo>
                <a:lnTo>
                  <a:pt x="38945" y="1039833"/>
                </a:lnTo>
                <a:lnTo>
                  <a:pt x="51598" y="1031108"/>
                </a:lnTo>
                <a:lnTo>
                  <a:pt x="71732" y="1014456"/>
                </a:lnTo>
                <a:lnTo>
                  <a:pt x="81834" y="1009670"/>
                </a:lnTo>
                <a:lnTo>
                  <a:pt x="112864" y="976636"/>
                </a:lnTo>
                <a:lnTo>
                  <a:pt x="148164" y="944835"/>
                </a:lnTo>
                <a:lnTo>
                  <a:pt x="176686" y="919325"/>
                </a:lnTo>
                <a:lnTo>
                  <a:pt x="210349" y="894536"/>
                </a:lnTo>
                <a:lnTo>
                  <a:pt x="243935" y="863641"/>
                </a:lnTo>
                <a:lnTo>
                  <a:pt x="337532" y="771134"/>
                </a:lnTo>
                <a:lnTo>
                  <a:pt x="370571" y="741506"/>
                </a:lnTo>
                <a:lnTo>
                  <a:pt x="408538" y="708019"/>
                </a:lnTo>
                <a:lnTo>
                  <a:pt x="442922" y="676156"/>
                </a:lnTo>
                <a:lnTo>
                  <a:pt x="469948" y="649981"/>
                </a:lnTo>
                <a:lnTo>
                  <a:pt x="720207" y="399933"/>
                </a:lnTo>
                <a:lnTo>
                  <a:pt x="742220" y="371335"/>
                </a:lnTo>
                <a:lnTo>
                  <a:pt x="787617" y="331405"/>
                </a:lnTo>
                <a:lnTo>
                  <a:pt x="814614" y="311890"/>
                </a:lnTo>
                <a:lnTo>
                  <a:pt x="834315" y="289545"/>
                </a:lnTo>
                <a:lnTo>
                  <a:pt x="885128" y="244543"/>
                </a:lnTo>
                <a:lnTo>
                  <a:pt x="919670" y="211650"/>
                </a:lnTo>
                <a:lnTo>
                  <a:pt x="946955" y="187952"/>
                </a:lnTo>
                <a:lnTo>
                  <a:pt x="981931" y="159470"/>
                </a:lnTo>
                <a:lnTo>
                  <a:pt x="1002340" y="141614"/>
                </a:lnTo>
                <a:lnTo>
                  <a:pt x="1019761" y="129731"/>
                </a:lnTo>
                <a:lnTo>
                  <a:pt x="1022740" y="125858"/>
                </a:lnTo>
                <a:lnTo>
                  <a:pt x="1024726" y="122005"/>
                </a:lnTo>
                <a:lnTo>
                  <a:pt x="1045726" y="98380"/>
                </a:lnTo>
                <a:lnTo>
                  <a:pt x="1082145" y="67250"/>
                </a:lnTo>
                <a:lnTo>
                  <a:pt x="1117645" y="36122"/>
                </a:lnTo>
                <a:lnTo>
                  <a:pt x="1122286" y="31701"/>
                </a:lnTo>
                <a:lnTo>
                  <a:pt x="1126650" y="28755"/>
                </a:lnTo>
                <a:lnTo>
                  <a:pt x="1134887" y="25480"/>
                </a:lnTo>
                <a:lnTo>
                  <a:pt x="1137591" y="23337"/>
                </a:lnTo>
                <a:lnTo>
                  <a:pt x="1139394" y="20638"/>
                </a:lnTo>
                <a:lnTo>
                  <a:pt x="1140596" y="17569"/>
                </a:lnTo>
                <a:lnTo>
                  <a:pt x="1142667" y="15522"/>
                </a:lnTo>
                <a:lnTo>
                  <a:pt x="1145317" y="14159"/>
                </a:lnTo>
                <a:lnTo>
                  <a:pt x="1148355" y="13249"/>
                </a:lnTo>
                <a:lnTo>
                  <a:pt x="1155117" y="8852"/>
                </a:lnTo>
                <a:lnTo>
                  <a:pt x="1158697" y="5902"/>
                </a:lnTo>
                <a:lnTo>
                  <a:pt x="1162354" y="3935"/>
                </a:lnTo>
                <a:lnTo>
                  <a:pt x="11772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93"/>
          <p:cNvSpPr/>
          <p:nvPr/>
        </p:nvSpPr>
        <p:spPr>
          <a:xfrm>
            <a:off x="7200900" y="5178446"/>
            <a:ext cx="34245" cy="56494"/>
          </a:xfrm>
          <a:custGeom>
            <a:avLst/>
            <a:gdLst/>
            <a:ahLst/>
            <a:cxnLst/>
            <a:rect l="0" t="0" r="0" b="0"/>
            <a:pathLst>
              <a:path w="34245" h="56494">
                <a:moveTo>
                  <a:pt x="0" y="56493"/>
                </a:moveTo>
                <a:lnTo>
                  <a:pt x="9841" y="56493"/>
                </a:lnTo>
                <a:lnTo>
                  <a:pt x="10370" y="55223"/>
                </a:lnTo>
                <a:lnTo>
                  <a:pt x="10724" y="53107"/>
                </a:lnTo>
                <a:lnTo>
                  <a:pt x="10959" y="50426"/>
                </a:lnTo>
                <a:lnTo>
                  <a:pt x="12386" y="47368"/>
                </a:lnTo>
                <a:lnTo>
                  <a:pt x="14607" y="44060"/>
                </a:lnTo>
                <a:lnTo>
                  <a:pt x="21229" y="35693"/>
                </a:lnTo>
                <a:lnTo>
                  <a:pt x="23043" y="33737"/>
                </a:lnTo>
                <a:lnTo>
                  <a:pt x="28444" y="28176"/>
                </a:lnTo>
                <a:lnTo>
                  <a:pt x="30392" y="24915"/>
                </a:lnTo>
                <a:lnTo>
                  <a:pt x="31691" y="21471"/>
                </a:lnTo>
                <a:lnTo>
                  <a:pt x="32558" y="17905"/>
                </a:lnTo>
                <a:lnTo>
                  <a:pt x="33135" y="14258"/>
                </a:lnTo>
                <a:lnTo>
                  <a:pt x="33520" y="10557"/>
                </a:lnTo>
                <a:lnTo>
                  <a:pt x="34244" y="0"/>
                </a:lnTo>
                <a:lnTo>
                  <a:pt x="32990" y="1051"/>
                </a:lnTo>
                <a:lnTo>
                  <a:pt x="30883" y="3022"/>
                </a:lnTo>
                <a:lnTo>
                  <a:pt x="28208" y="5606"/>
                </a:lnTo>
                <a:lnTo>
                  <a:pt x="26425" y="8598"/>
                </a:lnTo>
                <a:lnTo>
                  <a:pt x="25237" y="11863"/>
                </a:lnTo>
                <a:lnTo>
                  <a:pt x="23329" y="20161"/>
                </a:lnTo>
                <a:lnTo>
                  <a:pt x="21902" y="22112"/>
                </a:lnTo>
                <a:lnTo>
                  <a:pt x="19682" y="24682"/>
                </a:lnTo>
                <a:lnTo>
                  <a:pt x="16931" y="27666"/>
                </a:lnTo>
                <a:lnTo>
                  <a:pt x="15097" y="30925"/>
                </a:lnTo>
                <a:lnTo>
                  <a:pt x="13875" y="34368"/>
                </a:lnTo>
                <a:lnTo>
                  <a:pt x="0" y="450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94"/>
          <p:cNvSpPr/>
          <p:nvPr/>
        </p:nvSpPr>
        <p:spPr>
          <a:xfrm>
            <a:off x="7086600" y="4892039"/>
            <a:ext cx="205741" cy="800101"/>
          </a:xfrm>
          <a:custGeom>
            <a:avLst/>
            <a:gdLst/>
            <a:ahLst/>
            <a:cxnLst/>
            <a:rect l="0" t="0" r="0" b="0"/>
            <a:pathLst>
              <a:path w="205741" h="800101">
                <a:moveTo>
                  <a:pt x="0" y="0"/>
                </a:moveTo>
                <a:lnTo>
                  <a:pt x="6067" y="6069"/>
                </a:lnTo>
                <a:lnTo>
                  <a:pt x="12433" y="15821"/>
                </a:lnTo>
                <a:lnTo>
                  <a:pt x="15909" y="21977"/>
                </a:lnTo>
                <a:lnTo>
                  <a:pt x="19770" y="35591"/>
                </a:lnTo>
                <a:lnTo>
                  <a:pt x="20800" y="42778"/>
                </a:lnTo>
                <a:lnTo>
                  <a:pt x="25296" y="56459"/>
                </a:lnTo>
                <a:lnTo>
                  <a:pt x="32105" y="74469"/>
                </a:lnTo>
                <a:lnTo>
                  <a:pt x="47288" y="113107"/>
                </a:lnTo>
                <a:lnTo>
                  <a:pt x="58270" y="142980"/>
                </a:lnTo>
                <a:lnTo>
                  <a:pt x="63997" y="165570"/>
                </a:lnTo>
                <a:lnTo>
                  <a:pt x="67812" y="184077"/>
                </a:lnTo>
                <a:lnTo>
                  <a:pt x="73742" y="200769"/>
                </a:lnTo>
                <a:lnTo>
                  <a:pt x="77101" y="213856"/>
                </a:lnTo>
                <a:lnTo>
                  <a:pt x="80611" y="230201"/>
                </a:lnTo>
                <a:lnTo>
                  <a:pt x="84221" y="248717"/>
                </a:lnTo>
                <a:lnTo>
                  <a:pt x="86628" y="263602"/>
                </a:lnTo>
                <a:lnTo>
                  <a:pt x="89300" y="286913"/>
                </a:lnTo>
                <a:lnTo>
                  <a:pt x="93876" y="309127"/>
                </a:lnTo>
                <a:lnTo>
                  <a:pt x="101093" y="336229"/>
                </a:lnTo>
                <a:lnTo>
                  <a:pt x="102519" y="358563"/>
                </a:lnTo>
                <a:lnTo>
                  <a:pt x="102839" y="383243"/>
                </a:lnTo>
                <a:lnTo>
                  <a:pt x="102856" y="386231"/>
                </a:lnTo>
                <a:lnTo>
                  <a:pt x="99477" y="390945"/>
                </a:lnTo>
                <a:lnTo>
                  <a:pt x="93027" y="398252"/>
                </a:lnTo>
                <a:lnTo>
                  <a:pt x="92146" y="412798"/>
                </a:lnTo>
                <a:lnTo>
                  <a:pt x="93023" y="433656"/>
                </a:lnTo>
                <a:lnTo>
                  <a:pt x="99387" y="458409"/>
                </a:lnTo>
                <a:lnTo>
                  <a:pt x="102411" y="483026"/>
                </a:lnTo>
                <a:lnTo>
                  <a:pt x="103833" y="487117"/>
                </a:lnTo>
                <a:lnTo>
                  <a:pt x="108801" y="495050"/>
                </a:lnTo>
                <a:lnTo>
                  <a:pt x="112670" y="500588"/>
                </a:lnTo>
                <a:lnTo>
                  <a:pt x="113576" y="505271"/>
                </a:lnTo>
                <a:lnTo>
                  <a:pt x="114156" y="524692"/>
                </a:lnTo>
                <a:lnTo>
                  <a:pt x="115475" y="530135"/>
                </a:lnTo>
                <a:lnTo>
                  <a:pt x="120325" y="539569"/>
                </a:lnTo>
                <a:lnTo>
                  <a:pt x="124128" y="545953"/>
                </a:lnTo>
                <a:lnTo>
                  <a:pt x="125018" y="550833"/>
                </a:lnTo>
                <a:lnTo>
                  <a:pt x="125255" y="553912"/>
                </a:lnTo>
                <a:lnTo>
                  <a:pt x="133491" y="583689"/>
                </a:lnTo>
                <a:lnTo>
                  <a:pt x="137342" y="601217"/>
                </a:lnTo>
                <a:lnTo>
                  <a:pt x="142744" y="614765"/>
                </a:lnTo>
                <a:lnTo>
                  <a:pt x="146858" y="630604"/>
                </a:lnTo>
                <a:lnTo>
                  <a:pt x="148077" y="655476"/>
                </a:lnTo>
                <a:lnTo>
                  <a:pt x="149518" y="663044"/>
                </a:lnTo>
                <a:lnTo>
                  <a:pt x="154506" y="674840"/>
                </a:lnTo>
                <a:lnTo>
                  <a:pt x="157569" y="687702"/>
                </a:lnTo>
                <a:lnTo>
                  <a:pt x="158386" y="694688"/>
                </a:lnTo>
                <a:lnTo>
                  <a:pt x="162680" y="705837"/>
                </a:lnTo>
                <a:lnTo>
                  <a:pt x="167552" y="715026"/>
                </a:lnTo>
                <a:lnTo>
                  <a:pt x="171564" y="727339"/>
                </a:lnTo>
                <a:lnTo>
                  <a:pt x="177004" y="735165"/>
                </a:lnTo>
                <a:lnTo>
                  <a:pt x="180268" y="742877"/>
                </a:lnTo>
                <a:lnTo>
                  <a:pt x="182105" y="754359"/>
                </a:lnTo>
                <a:lnTo>
                  <a:pt x="182364" y="758176"/>
                </a:lnTo>
                <a:lnTo>
                  <a:pt x="183805" y="760721"/>
                </a:lnTo>
                <a:lnTo>
                  <a:pt x="186037" y="762417"/>
                </a:lnTo>
                <a:lnTo>
                  <a:pt x="188795" y="763548"/>
                </a:lnTo>
                <a:lnTo>
                  <a:pt x="190633" y="766842"/>
                </a:lnTo>
                <a:lnTo>
                  <a:pt x="193826" y="785294"/>
                </a:lnTo>
                <a:lnTo>
                  <a:pt x="194166" y="793738"/>
                </a:lnTo>
                <a:lnTo>
                  <a:pt x="195484" y="795859"/>
                </a:lnTo>
                <a:lnTo>
                  <a:pt x="197632" y="797273"/>
                </a:lnTo>
                <a:lnTo>
                  <a:pt x="205740" y="8001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95"/>
          <p:cNvSpPr/>
          <p:nvPr/>
        </p:nvSpPr>
        <p:spPr>
          <a:xfrm>
            <a:off x="7075169" y="4857750"/>
            <a:ext cx="168303" cy="170980"/>
          </a:xfrm>
          <a:custGeom>
            <a:avLst/>
            <a:gdLst/>
            <a:ahLst/>
            <a:cxnLst/>
            <a:rect l="0" t="0" r="0" b="0"/>
            <a:pathLst>
              <a:path w="168303" h="170980">
                <a:moveTo>
                  <a:pt x="0" y="160019"/>
                </a:moveTo>
                <a:lnTo>
                  <a:pt x="6069" y="166087"/>
                </a:lnTo>
                <a:lnTo>
                  <a:pt x="9125" y="167875"/>
                </a:lnTo>
                <a:lnTo>
                  <a:pt x="12434" y="169066"/>
                </a:lnTo>
                <a:lnTo>
                  <a:pt x="15909" y="169860"/>
                </a:lnTo>
                <a:lnTo>
                  <a:pt x="19497" y="170390"/>
                </a:lnTo>
                <a:lnTo>
                  <a:pt x="23158" y="170743"/>
                </a:lnTo>
                <a:lnTo>
                  <a:pt x="26868" y="170979"/>
                </a:lnTo>
                <a:lnTo>
                  <a:pt x="31882" y="169866"/>
                </a:lnTo>
                <a:lnTo>
                  <a:pt x="37765" y="167854"/>
                </a:lnTo>
                <a:lnTo>
                  <a:pt x="44227" y="165242"/>
                </a:lnTo>
                <a:lnTo>
                  <a:pt x="49804" y="163501"/>
                </a:lnTo>
                <a:lnTo>
                  <a:pt x="54793" y="162341"/>
                </a:lnTo>
                <a:lnTo>
                  <a:pt x="59389" y="161567"/>
                </a:lnTo>
                <a:lnTo>
                  <a:pt x="63723" y="161051"/>
                </a:lnTo>
                <a:lnTo>
                  <a:pt x="67882" y="160707"/>
                </a:lnTo>
                <a:lnTo>
                  <a:pt x="71925" y="160478"/>
                </a:lnTo>
                <a:lnTo>
                  <a:pt x="75890" y="159055"/>
                </a:lnTo>
                <a:lnTo>
                  <a:pt x="79804" y="156836"/>
                </a:lnTo>
                <a:lnTo>
                  <a:pt x="83682" y="154087"/>
                </a:lnTo>
                <a:lnTo>
                  <a:pt x="91348" y="150985"/>
                </a:lnTo>
                <a:lnTo>
                  <a:pt x="101540" y="147647"/>
                </a:lnTo>
                <a:lnTo>
                  <a:pt x="113413" y="144151"/>
                </a:lnTo>
                <a:lnTo>
                  <a:pt x="123869" y="140550"/>
                </a:lnTo>
                <a:lnTo>
                  <a:pt x="133380" y="136880"/>
                </a:lnTo>
                <a:lnTo>
                  <a:pt x="142260" y="133163"/>
                </a:lnTo>
                <a:lnTo>
                  <a:pt x="149450" y="130685"/>
                </a:lnTo>
                <a:lnTo>
                  <a:pt x="155514" y="129033"/>
                </a:lnTo>
                <a:lnTo>
                  <a:pt x="168302" y="126382"/>
                </a:lnTo>
                <a:lnTo>
                  <a:pt x="168081" y="124894"/>
                </a:lnTo>
                <a:lnTo>
                  <a:pt x="164450" y="119855"/>
                </a:lnTo>
                <a:lnTo>
                  <a:pt x="161334" y="115946"/>
                </a:lnTo>
                <a:lnTo>
                  <a:pt x="159625" y="112857"/>
                </a:lnTo>
                <a:lnTo>
                  <a:pt x="150295" y="94762"/>
                </a:lnTo>
                <a:lnTo>
                  <a:pt x="145961" y="89529"/>
                </a:lnTo>
                <a:lnTo>
                  <a:pt x="143028" y="86356"/>
                </a:lnTo>
                <a:lnTo>
                  <a:pt x="136381" y="79443"/>
                </a:lnTo>
                <a:lnTo>
                  <a:pt x="132831" y="75822"/>
                </a:lnTo>
                <a:lnTo>
                  <a:pt x="129194" y="70868"/>
                </a:lnTo>
                <a:lnTo>
                  <a:pt x="125500" y="65025"/>
                </a:lnTo>
                <a:lnTo>
                  <a:pt x="121766" y="58590"/>
                </a:lnTo>
                <a:lnTo>
                  <a:pt x="116738" y="51760"/>
                </a:lnTo>
                <a:lnTo>
                  <a:pt x="110846" y="44666"/>
                </a:lnTo>
                <a:lnTo>
                  <a:pt x="95274" y="27167"/>
                </a:lnTo>
                <a:lnTo>
                  <a:pt x="89758" y="21387"/>
                </a:lnTo>
                <a:lnTo>
                  <a:pt x="86508" y="18068"/>
                </a:lnTo>
                <a:lnTo>
                  <a:pt x="84343" y="14585"/>
                </a:lnTo>
                <a:lnTo>
                  <a:pt x="82899" y="10993"/>
                </a:lnTo>
                <a:lnTo>
                  <a:pt x="800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96"/>
          <p:cNvSpPr/>
          <p:nvPr/>
        </p:nvSpPr>
        <p:spPr>
          <a:xfrm>
            <a:off x="7212330" y="5437964"/>
            <a:ext cx="217171" cy="162737"/>
          </a:xfrm>
          <a:custGeom>
            <a:avLst/>
            <a:gdLst/>
            <a:ahLst/>
            <a:cxnLst/>
            <a:rect l="0" t="0" r="0" b="0"/>
            <a:pathLst>
              <a:path w="217171" h="162737">
                <a:moveTo>
                  <a:pt x="0" y="82725"/>
                </a:moveTo>
                <a:lnTo>
                  <a:pt x="12136" y="76658"/>
                </a:lnTo>
                <a:lnTo>
                  <a:pt x="23329" y="68520"/>
                </a:lnTo>
                <a:lnTo>
                  <a:pt x="56089" y="42546"/>
                </a:lnTo>
                <a:lnTo>
                  <a:pt x="76762" y="29269"/>
                </a:lnTo>
                <a:lnTo>
                  <a:pt x="99435" y="16608"/>
                </a:lnTo>
                <a:lnTo>
                  <a:pt x="123440" y="4357"/>
                </a:lnTo>
                <a:lnTo>
                  <a:pt x="144523" y="0"/>
                </a:lnTo>
                <a:lnTo>
                  <a:pt x="163658" y="905"/>
                </a:lnTo>
                <a:lnTo>
                  <a:pt x="181496" y="5319"/>
                </a:lnTo>
                <a:lnTo>
                  <a:pt x="193386" y="17151"/>
                </a:lnTo>
                <a:lnTo>
                  <a:pt x="201315" y="33929"/>
                </a:lnTo>
                <a:lnTo>
                  <a:pt x="206600" y="54005"/>
                </a:lnTo>
                <a:lnTo>
                  <a:pt x="210123" y="75008"/>
                </a:lnTo>
                <a:lnTo>
                  <a:pt x="212471" y="96631"/>
                </a:lnTo>
                <a:lnTo>
                  <a:pt x="217170" y="1627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97"/>
          <p:cNvSpPr/>
          <p:nvPr/>
        </p:nvSpPr>
        <p:spPr>
          <a:xfrm>
            <a:off x="7134049" y="5180006"/>
            <a:ext cx="96164" cy="110270"/>
          </a:xfrm>
          <a:custGeom>
            <a:avLst/>
            <a:gdLst/>
            <a:ahLst/>
            <a:cxnLst/>
            <a:rect l="0" t="0" r="0" b="0"/>
            <a:pathLst>
              <a:path w="96164" h="110270">
                <a:moveTo>
                  <a:pt x="21131" y="43503"/>
                </a:moveTo>
                <a:lnTo>
                  <a:pt x="15063" y="43503"/>
                </a:lnTo>
                <a:lnTo>
                  <a:pt x="13275" y="44773"/>
                </a:lnTo>
                <a:lnTo>
                  <a:pt x="12083" y="46890"/>
                </a:lnTo>
                <a:lnTo>
                  <a:pt x="11289" y="49571"/>
                </a:lnTo>
                <a:lnTo>
                  <a:pt x="9490" y="51358"/>
                </a:lnTo>
                <a:lnTo>
                  <a:pt x="7020" y="52550"/>
                </a:lnTo>
                <a:lnTo>
                  <a:pt x="4103" y="53345"/>
                </a:lnTo>
                <a:lnTo>
                  <a:pt x="2159" y="55144"/>
                </a:lnTo>
                <a:lnTo>
                  <a:pt x="863" y="57614"/>
                </a:lnTo>
                <a:lnTo>
                  <a:pt x="0" y="60531"/>
                </a:lnTo>
                <a:lnTo>
                  <a:pt x="693" y="62475"/>
                </a:lnTo>
                <a:lnTo>
                  <a:pt x="2426" y="63771"/>
                </a:lnTo>
                <a:lnTo>
                  <a:pt x="4850" y="64635"/>
                </a:lnTo>
                <a:lnTo>
                  <a:pt x="6467" y="67751"/>
                </a:lnTo>
                <a:lnTo>
                  <a:pt x="7545" y="72369"/>
                </a:lnTo>
                <a:lnTo>
                  <a:pt x="8263" y="77987"/>
                </a:lnTo>
                <a:lnTo>
                  <a:pt x="10012" y="83002"/>
                </a:lnTo>
                <a:lnTo>
                  <a:pt x="12448" y="87616"/>
                </a:lnTo>
                <a:lnTo>
                  <a:pt x="19415" y="98078"/>
                </a:lnTo>
                <a:lnTo>
                  <a:pt x="21257" y="100206"/>
                </a:lnTo>
                <a:lnTo>
                  <a:pt x="23755" y="102895"/>
                </a:lnTo>
                <a:lnTo>
                  <a:pt x="30821" y="110269"/>
                </a:lnTo>
                <a:lnTo>
                  <a:pt x="32670" y="109604"/>
                </a:lnTo>
                <a:lnTo>
                  <a:pt x="35174" y="107890"/>
                </a:lnTo>
                <a:lnTo>
                  <a:pt x="38113" y="105478"/>
                </a:lnTo>
                <a:lnTo>
                  <a:pt x="41342" y="102600"/>
                </a:lnTo>
                <a:lnTo>
                  <a:pt x="48318" y="96016"/>
                </a:lnTo>
                <a:lnTo>
                  <a:pt x="50685" y="92481"/>
                </a:lnTo>
                <a:lnTo>
                  <a:pt x="52264" y="88855"/>
                </a:lnTo>
                <a:lnTo>
                  <a:pt x="53316" y="85168"/>
                </a:lnTo>
                <a:lnTo>
                  <a:pt x="54017" y="80170"/>
                </a:lnTo>
                <a:lnTo>
                  <a:pt x="54485" y="74298"/>
                </a:lnTo>
                <a:lnTo>
                  <a:pt x="55236" y="58759"/>
                </a:lnTo>
                <a:lnTo>
                  <a:pt x="52758" y="56213"/>
                </a:lnTo>
                <a:lnTo>
                  <a:pt x="48565" y="53247"/>
                </a:lnTo>
                <a:lnTo>
                  <a:pt x="35722" y="45428"/>
                </a:lnTo>
                <a:lnTo>
                  <a:pt x="33398" y="44786"/>
                </a:lnTo>
                <a:lnTo>
                  <a:pt x="30579" y="44359"/>
                </a:lnTo>
                <a:lnTo>
                  <a:pt x="27430" y="44073"/>
                </a:lnTo>
                <a:lnTo>
                  <a:pt x="25331" y="45154"/>
                </a:lnTo>
                <a:lnTo>
                  <a:pt x="23930" y="47143"/>
                </a:lnTo>
                <a:lnTo>
                  <a:pt x="22997" y="49740"/>
                </a:lnTo>
                <a:lnTo>
                  <a:pt x="21104" y="52741"/>
                </a:lnTo>
                <a:lnTo>
                  <a:pt x="18574" y="56012"/>
                </a:lnTo>
                <a:lnTo>
                  <a:pt x="15616" y="59462"/>
                </a:lnTo>
                <a:lnTo>
                  <a:pt x="13644" y="63032"/>
                </a:lnTo>
                <a:lnTo>
                  <a:pt x="12330" y="66683"/>
                </a:lnTo>
                <a:lnTo>
                  <a:pt x="11454" y="70386"/>
                </a:lnTo>
                <a:lnTo>
                  <a:pt x="12139" y="72855"/>
                </a:lnTo>
                <a:lnTo>
                  <a:pt x="13866" y="74501"/>
                </a:lnTo>
                <a:lnTo>
                  <a:pt x="16288" y="75599"/>
                </a:lnTo>
                <a:lnTo>
                  <a:pt x="19172" y="76330"/>
                </a:lnTo>
                <a:lnTo>
                  <a:pt x="22366" y="76818"/>
                </a:lnTo>
                <a:lnTo>
                  <a:pt x="30547" y="77601"/>
                </a:lnTo>
                <a:lnTo>
                  <a:pt x="32488" y="77665"/>
                </a:lnTo>
                <a:lnTo>
                  <a:pt x="38031" y="77737"/>
                </a:lnTo>
                <a:lnTo>
                  <a:pt x="41288" y="76485"/>
                </a:lnTo>
                <a:lnTo>
                  <a:pt x="44729" y="74381"/>
                </a:lnTo>
                <a:lnTo>
                  <a:pt x="48293" y="71709"/>
                </a:lnTo>
                <a:lnTo>
                  <a:pt x="51938" y="68657"/>
                </a:lnTo>
                <a:lnTo>
                  <a:pt x="55640" y="65352"/>
                </a:lnTo>
                <a:lnTo>
                  <a:pt x="63138" y="58294"/>
                </a:lnTo>
                <a:lnTo>
                  <a:pt x="87456" y="34314"/>
                </a:lnTo>
                <a:lnTo>
                  <a:pt x="88208" y="32297"/>
                </a:lnTo>
                <a:lnTo>
                  <a:pt x="88709" y="29682"/>
                </a:lnTo>
                <a:lnTo>
                  <a:pt x="89043" y="26669"/>
                </a:lnTo>
                <a:lnTo>
                  <a:pt x="90535" y="23391"/>
                </a:lnTo>
                <a:lnTo>
                  <a:pt x="92800" y="19935"/>
                </a:lnTo>
                <a:lnTo>
                  <a:pt x="95581" y="16361"/>
                </a:lnTo>
                <a:lnTo>
                  <a:pt x="96163" y="12708"/>
                </a:lnTo>
                <a:lnTo>
                  <a:pt x="95283" y="9004"/>
                </a:lnTo>
                <a:lnTo>
                  <a:pt x="93426" y="5263"/>
                </a:lnTo>
                <a:lnTo>
                  <a:pt x="90917" y="2770"/>
                </a:lnTo>
                <a:lnTo>
                  <a:pt x="87975" y="1108"/>
                </a:lnTo>
                <a:lnTo>
                  <a:pt x="84743" y="0"/>
                </a:lnTo>
                <a:lnTo>
                  <a:pt x="81319" y="531"/>
                </a:lnTo>
                <a:lnTo>
                  <a:pt x="77766" y="2155"/>
                </a:lnTo>
                <a:lnTo>
                  <a:pt x="74128" y="4508"/>
                </a:lnTo>
                <a:lnTo>
                  <a:pt x="71702" y="7347"/>
                </a:lnTo>
                <a:lnTo>
                  <a:pt x="70084" y="10509"/>
                </a:lnTo>
                <a:lnTo>
                  <a:pt x="69007" y="13887"/>
                </a:lnTo>
                <a:lnTo>
                  <a:pt x="67018" y="17409"/>
                </a:lnTo>
                <a:lnTo>
                  <a:pt x="64422" y="21028"/>
                </a:lnTo>
                <a:lnTo>
                  <a:pt x="61421" y="24709"/>
                </a:lnTo>
                <a:lnTo>
                  <a:pt x="31770" y="63310"/>
                </a:lnTo>
                <a:lnTo>
                  <a:pt x="25684" y="70678"/>
                </a:lnTo>
                <a:lnTo>
                  <a:pt x="20356" y="76859"/>
                </a:lnTo>
                <a:lnTo>
                  <a:pt x="18074" y="82251"/>
                </a:lnTo>
                <a:lnTo>
                  <a:pt x="17823" y="87115"/>
                </a:lnTo>
                <a:lnTo>
                  <a:pt x="18926" y="91628"/>
                </a:lnTo>
                <a:lnTo>
                  <a:pt x="20930" y="93366"/>
                </a:lnTo>
                <a:lnTo>
                  <a:pt x="23538" y="93255"/>
                </a:lnTo>
                <a:lnTo>
                  <a:pt x="26544" y="91911"/>
                </a:lnTo>
                <a:lnTo>
                  <a:pt x="29820" y="91015"/>
                </a:lnTo>
                <a:lnTo>
                  <a:pt x="33273" y="90418"/>
                </a:lnTo>
                <a:lnTo>
                  <a:pt x="43991" y="892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98"/>
          <p:cNvSpPr/>
          <p:nvPr/>
        </p:nvSpPr>
        <p:spPr>
          <a:xfrm>
            <a:off x="8458905" y="4492605"/>
            <a:ext cx="101485" cy="100489"/>
          </a:xfrm>
          <a:custGeom>
            <a:avLst/>
            <a:gdLst/>
            <a:ahLst/>
            <a:cxnLst/>
            <a:rect l="0" t="0" r="0" b="0"/>
            <a:pathLst>
              <a:path w="101485" h="100489">
                <a:moveTo>
                  <a:pt x="10724" y="33674"/>
                </a:moveTo>
                <a:lnTo>
                  <a:pt x="10724" y="74489"/>
                </a:lnTo>
                <a:lnTo>
                  <a:pt x="11995" y="77394"/>
                </a:lnTo>
                <a:lnTo>
                  <a:pt x="14111" y="80601"/>
                </a:lnTo>
                <a:lnTo>
                  <a:pt x="20566" y="88805"/>
                </a:lnTo>
                <a:lnTo>
                  <a:pt x="22365" y="90748"/>
                </a:lnTo>
                <a:lnTo>
                  <a:pt x="31856" y="100488"/>
                </a:lnTo>
                <a:lnTo>
                  <a:pt x="33702" y="99807"/>
                </a:lnTo>
                <a:lnTo>
                  <a:pt x="36203" y="98083"/>
                </a:lnTo>
                <a:lnTo>
                  <a:pt x="39140" y="95664"/>
                </a:lnTo>
                <a:lnTo>
                  <a:pt x="43638" y="92781"/>
                </a:lnTo>
                <a:lnTo>
                  <a:pt x="49178" y="89588"/>
                </a:lnTo>
                <a:lnTo>
                  <a:pt x="55410" y="86190"/>
                </a:lnTo>
                <a:lnTo>
                  <a:pt x="60835" y="81385"/>
                </a:lnTo>
                <a:lnTo>
                  <a:pt x="65721" y="75642"/>
                </a:lnTo>
                <a:lnTo>
                  <a:pt x="70249" y="69272"/>
                </a:lnTo>
                <a:lnTo>
                  <a:pt x="74537" y="63756"/>
                </a:lnTo>
                <a:lnTo>
                  <a:pt x="78666" y="58809"/>
                </a:lnTo>
                <a:lnTo>
                  <a:pt x="82689" y="54241"/>
                </a:lnTo>
                <a:lnTo>
                  <a:pt x="86640" y="47385"/>
                </a:lnTo>
                <a:lnTo>
                  <a:pt x="90546" y="39005"/>
                </a:lnTo>
                <a:lnTo>
                  <a:pt x="99869" y="16383"/>
                </a:lnTo>
                <a:lnTo>
                  <a:pt x="100635" y="13257"/>
                </a:lnTo>
                <a:lnTo>
                  <a:pt x="101144" y="9903"/>
                </a:lnTo>
                <a:lnTo>
                  <a:pt x="101484" y="6397"/>
                </a:lnTo>
                <a:lnTo>
                  <a:pt x="100441" y="4059"/>
                </a:lnTo>
                <a:lnTo>
                  <a:pt x="98475" y="2501"/>
                </a:lnTo>
                <a:lnTo>
                  <a:pt x="95895" y="1462"/>
                </a:lnTo>
                <a:lnTo>
                  <a:pt x="92905" y="769"/>
                </a:lnTo>
                <a:lnTo>
                  <a:pt x="89641" y="308"/>
                </a:lnTo>
                <a:lnTo>
                  <a:pt x="86195" y="0"/>
                </a:lnTo>
                <a:lnTo>
                  <a:pt x="78819" y="3605"/>
                </a:lnTo>
                <a:lnTo>
                  <a:pt x="68820" y="9818"/>
                </a:lnTo>
                <a:lnTo>
                  <a:pt x="57075" y="17770"/>
                </a:lnTo>
                <a:lnTo>
                  <a:pt x="47975" y="24341"/>
                </a:lnTo>
                <a:lnTo>
                  <a:pt x="40638" y="29992"/>
                </a:lnTo>
                <a:lnTo>
                  <a:pt x="34477" y="35030"/>
                </a:lnTo>
                <a:lnTo>
                  <a:pt x="29100" y="40928"/>
                </a:lnTo>
                <a:lnTo>
                  <a:pt x="24244" y="47400"/>
                </a:lnTo>
                <a:lnTo>
                  <a:pt x="19737" y="54255"/>
                </a:lnTo>
                <a:lnTo>
                  <a:pt x="15463" y="60095"/>
                </a:lnTo>
                <a:lnTo>
                  <a:pt x="11344" y="65258"/>
                </a:lnTo>
                <a:lnTo>
                  <a:pt x="7327" y="69970"/>
                </a:lnTo>
                <a:lnTo>
                  <a:pt x="4650" y="74382"/>
                </a:lnTo>
                <a:lnTo>
                  <a:pt x="2865" y="78593"/>
                </a:lnTo>
                <a:lnTo>
                  <a:pt x="1675" y="82670"/>
                </a:lnTo>
                <a:lnTo>
                  <a:pt x="880" y="86658"/>
                </a:lnTo>
                <a:lnTo>
                  <a:pt x="352" y="90587"/>
                </a:lnTo>
                <a:lnTo>
                  <a:pt x="0" y="94476"/>
                </a:lnTo>
                <a:lnTo>
                  <a:pt x="1035" y="97069"/>
                </a:lnTo>
                <a:lnTo>
                  <a:pt x="2994" y="98797"/>
                </a:lnTo>
                <a:lnTo>
                  <a:pt x="5571" y="99950"/>
                </a:lnTo>
                <a:lnTo>
                  <a:pt x="8559" y="99448"/>
                </a:lnTo>
                <a:lnTo>
                  <a:pt x="11821" y="97844"/>
                </a:lnTo>
                <a:lnTo>
                  <a:pt x="20113" y="92211"/>
                </a:lnTo>
                <a:lnTo>
                  <a:pt x="22064" y="91749"/>
                </a:lnTo>
                <a:lnTo>
                  <a:pt x="24634" y="91441"/>
                </a:lnTo>
                <a:lnTo>
                  <a:pt x="27618" y="91235"/>
                </a:lnTo>
                <a:lnTo>
                  <a:pt x="30877" y="89828"/>
                </a:lnTo>
                <a:lnTo>
                  <a:pt x="34319" y="87620"/>
                </a:lnTo>
                <a:lnTo>
                  <a:pt x="37884" y="84878"/>
                </a:lnTo>
                <a:lnTo>
                  <a:pt x="41531" y="83050"/>
                </a:lnTo>
                <a:lnTo>
                  <a:pt x="45232" y="81832"/>
                </a:lnTo>
                <a:lnTo>
                  <a:pt x="48969" y="81019"/>
                </a:lnTo>
                <a:lnTo>
                  <a:pt x="52731" y="79208"/>
                </a:lnTo>
                <a:lnTo>
                  <a:pt x="56510" y="76730"/>
                </a:lnTo>
                <a:lnTo>
                  <a:pt x="67874" y="679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99"/>
          <p:cNvSpPr/>
          <p:nvPr/>
        </p:nvSpPr>
        <p:spPr>
          <a:xfrm>
            <a:off x="7932419" y="4389119"/>
            <a:ext cx="33821" cy="400051"/>
          </a:xfrm>
          <a:custGeom>
            <a:avLst/>
            <a:gdLst/>
            <a:ahLst/>
            <a:cxnLst/>
            <a:rect l="0" t="0" r="0" b="0"/>
            <a:pathLst>
              <a:path w="33821" h="400051">
                <a:moveTo>
                  <a:pt x="22860" y="0"/>
                </a:moveTo>
                <a:lnTo>
                  <a:pt x="22860" y="18204"/>
                </a:lnTo>
                <a:lnTo>
                  <a:pt x="24131" y="29916"/>
                </a:lnTo>
                <a:lnTo>
                  <a:pt x="26247" y="44074"/>
                </a:lnTo>
                <a:lnTo>
                  <a:pt x="28929" y="59863"/>
                </a:lnTo>
                <a:lnTo>
                  <a:pt x="30715" y="76739"/>
                </a:lnTo>
                <a:lnTo>
                  <a:pt x="31908" y="94339"/>
                </a:lnTo>
                <a:lnTo>
                  <a:pt x="32702" y="112423"/>
                </a:lnTo>
                <a:lnTo>
                  <a:pt x="33584" y="159609"/>
                </a:lnTo>
                <a:lnTo>
                  <a:pt x="33820" y="186416"/>
                </a:lnTo>
                <a:lnTo>
                  <a:pt x="32707" y="211908"/>
                </a:lnTo>
                <a:lnTo>
                  <a:pt x="30694" y="236522"/>
                </a:lnTo>
                <a:lnTo>
                  <a:pt x="28083" y="260552"/>
                </a:lnTo>
                <a:lnTo>
                  <a:pt x="21795" y="307571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0"/>
          <p:cNvSpPr/>
          <p:nvPr/>
        </p:nvSpPr>
        <p:spPr>
          <a:xfrm>
            <a:off x="7829550" y="4937759"/>
            <a:ext cx="365760" cy="205742"/>
          </a:xfrm>
          <a:custGeom>
            <a:avLst/>
            <a:gdLst/>
            <a:ahLst/>
            <a:cxnLst/>
            <a:rect l="0" t="0" r="0" b="0"/>
            <a:pathLst>
              <a:path w="365760" h="205742">
                <a:moveTo>
                  <a:pt x="0" y="0"/>
                </a:moveTo>
                <a:lnTo>
                  <a:pt x="18203" y="12136"/>
                </a:lnTo>
                <a:lnTo>
                  <a:pt x="24835" y="16981"/>
                </a:lnTo>
                <a:lnTo>
                  <a:pt x="30526" y="21481"/>
                </a:lnTo>
                <a:lnTo>
                  <a:pt x="35591" y="25751"/>
                </a:lnTo>
                <a:lnTo>
                  <a:pt x="44047" y="31137"/>
                </a:lnTo>
                <a:lnTo>
                  <a:pt x="54765" y="37268"/>
                </a:lnTo>
                <a:lnTo>
                  <a:pt x="77679" y="49584"/>
                </a:lnTo>
                <a:lnTo>
                  <a:pt x="96331" y="59291"/>
                </a:lnTo>
                <a:lnTo>
                  <a:pt x="104861" y="64927"/>
                </a:lnTo>
                <a:lnTo>
                  <a:pt x="113087" y="71225"/>
                </a:lnTo>
                <a:lnTo>
                  <a:pt x="121111" y="77963"/>
                </a:lnTo>
                <a:lnTo>
                  <a:pt x="130271" y="83726"/>
                </a:lnTo>
                <a:lnTo>
                  <a:pt x="140187" y="88838"/>
                </a:lnTo>
                <a:lnTo>
                  <a:pt x="160094" y="97904"/>
                </a:lnTo>
                <a:lnTo>
                  <a:pt x="177410" y="106166"/>
                </a:lnTo>
                <a:lnTo>
                  <a:pt x="185583" y="111418"/>
                </a:lnTo>
                <a:lnTo>
                  <a:pt x="193572" y="117459"/>
                </a:lnTo>
                <a:lnTo>
                  <a:pt x="201438" y="124026"/>
                </a:lnTo>
                <a:lnTo>
                  <a:pt x="209222" y="129674"/>
                </a:lnTo>
                <a:lnTo>
                  <a:pt x="216951" y="134710"/>
                </a:lnTo>
                <a:lnTo>
                  <a:pt x="224644" y="139337"/>
                </a:lnTo>
                <a:lnTo>
                  <a:pt x="267058" y="161411"/>
                </a:lnTo>
                <a:lnTo>
                  <a:pt x="296148" y="176188"/>
                </a:lnTo>
                <a:lnTo>
                  <a:pt x="316812" y="186039"/>
                </a:lnTo>
                <a:lnTo>
                  <a:pt x="331858" y="192606"/>
                </a:lnTo>
                <a:lnTo>
                  <a:pt x="365759" y="2057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1"/>
          <p:cNvSpPr/>
          <p:nvPr/>
        </p:nvSpPr>
        <p:spPr>
          <a:xfrm>
            <a:off x="7029450" y="5017769"/>
            <a:ext cx="182881" cy="102871"/>
          </a:xfrm>
          <a:custGeom>
            <a:avLst/>
            <a:gdLst/>
            <a:ahLst/>
            <a:cxnLst/>
            <a:rect l="0" t="0" r="0" b="0"/>
            <a:pathLst>
              <a:path w="182881" h="102871">
                <a:moveTo>
                  <a:pt x="0" y="102870"/>
                </a:moveTo>
                <a:lnTo>
                  <a:pt x="16933" y="92710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02"/>
          <p:cNvSpPr/>
          <p:nvPr/>
        </p:nvSpPr>
        <p:spPr>
          <a:xfrm>
            <a:off x="7040880" y="5052059"/>
            <a:ext cx="205740" cy="114301"/>
          </a:xfrm>
          <a:custGeom>
            <a:avLst/>
            <a:gdLst/>
            <a:ahLst/>
            <a:cxnLst/>
            <a:rect l="0" t="0" r="0" b="0"/>
            <a:pathLst>
              <a:path w="205740" h="114301">
                <a:moveTo>
                  <a:pt x="0" y="114300"/>
                </a:moveTo>
                <a:lnTo>
                  <a:pt x="6068" y="102165"/>
                </a:lnTo>
                <a:lnTo>
                  <a:pt x="10395" y="97320"/>
                </a:lnTo>
                <a:lnTo>
                  <a:pt x="15820" y="92820"/>
                </a:lnTo>
                <a:lnTo>
                  <a:pt x="21976" y="88550"/>
                </a:lnTo>
                <a:lnTo>
                  <a:pt x="27351" y="84434"/>
                </a:lnTo>
                <a:lnTo>
                  <a:pt x="32203" y="80419"/>
                </a:lnTo>
                <a:lnTo>
                  <a:pt x="36709" y="76473"/>
                </a:lnTo>
                <a:lnTo>
                  <a:pt x="42252" y="72572"/>
                </a:lnTo>
                <a:lnTo>
                  <a:pt x="48488" y="68702"/>
                </a:lnTo>
                <a:lnTo>
                  <a:pt x="55186" y="64851"/>
                </a:lnTo>
                <a:lnTo>
                  <a:pt x="69400" y="57186"/>
                </a:lnTo>
                <a:lnTo>
                  <a:pt x="99222" y="41918"/>
                </a:lnTo>
                <a:lnTo>
                  <a:pt x="108058" y="38105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03"/>
          <p:cNvSpPr/>
          <p:nvPr/>
        </p:nvSpPr>
        <p:spPr>
          <a:xfrm>
            <a:off x="7029450" y="5017769"/>
            <a:ext cx="285751" cy="102871"/>
          </a:xfrm>
          <a:custGeom>
            <a:avLst/>
            <a:gdLst/>
            <a:ahLst/>
            <a:cxnLst/>
            <a:rect l="0" t="0" r="0" b="0"/>
            <a:pathLst>
              <a:path w="285751" h="102871">
                <a:moveTo>
                  <a:pt x="0" y="102870"/>
                </a:moveTo>
                <a:lnTo>
                  <a:pt x="12135" y="90735"/>
                </a:lnTo>
                <a:lnTo>
                  <a:pt x="16980" y="87160"/>
                </a:lnTo>
                <a:lnTo>
                  <a:pt x="21480" y="84777"/>
                </a:lnTo>
                <a:lnTo>
                  <a:pt x="25750" y="83188"/>
                </a:lnTo>
                <a:lnTo>
                  <a:pt x="31136" y="82129"/>
                </a:lnTo>
                <a:lnTo>
                  <a:pt x="37268" y="81423"/>
                </a:lnTo>
                <a:lnTo>
                  <a:pt x="43894" y="80952"/>
                </a:lnTo>
                <a:lnTo>
                  <a:pt x="50853" y="79368"/>
                </a:lnTo>
                <a:lnTo>
                  <a:pt x="58032" y="77042"/>
                </a:lnTo>
                <a:lnTo>
                  <a:pt x="65358" y="74222"/>
                </a:lnTo>
                <a:lnTo>
                  <a:pt x="83657" y="67701"/>
                </a:lnTo>
                <a:lnTo>
                  <a:pt x="93871" y="64184"/>
                </a:lnTo>
                <a:lnTo>
                  <a:pt x="101951" y="60569"/>
                </a:lnTo>
                <a:lnTo>
                  <a:pt x="108608" y="56890"/>
                </a:lnTo>
                <a:lnTo>
                  <a:pt x="114315" y="53167"/>
                </a:lnTo>
                <a:lnTo>
                  <a:pt x="121929" y="49415"/>
                </a:lnTo>
                <a:lnTo>
                  <a:pt x="130816" y="45643"/>
                </a:lnTo>
                <a:lnTo>
                  <a:pt x="140551" y="41859"/>
                </a:lnTo>
                <a:lnTo>
                  <a:pt x="171687" y="30881"/>
                </a:lnTo>
                <a:lnTo>
                  <a:pt x="190658" y="24398"/>
                </a:lnTo>
                <a:lnTo>
                  <a:pt x="208385" y="18805"/>
                </a:lnTo>
                <a:lnTo>
                  <a:pt x="241628" y="9205"/>
                </a:lnTo>
                <a:lnTo>
                  <a:pt x="253796" y="6137"/>
                </a:lnTo>
                <a:lnTo>
                  <a:pt x="263177" y="4091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04"/>
          <p:cNvSpPr/>
          <p:nvPr/>
        </p:nvSpPr>
        <p:spPr>
          <a:xfrm>
            <a:off x="7029450" y="5040629"/>
            <a:ext cx="251460" cy="125731"/>
          </a:xfrm>
          <a:custGeom>
            <a:avLst/>
            <a:gdLst/>
            <a:ahLst/>
            <a:cxnLst/>
            <a:rect l="0" t="0" r="0" b="0"/>
            <a:pathLst>
              <a:path w="251460" h="125731">
                <a:moveTo>
                  <a:pt x="0" y="125730"/>
                </a:moveTo>
                <a:lnTo>
                  <a:pt x="49449" y="76281"/>
                </a:lnTo>
                <a:lnTo>
                  <a:pt x="54556" y="72444"/>
                </a:lnTo>
                <a:lnTo>
                  <a:pt x="60500" y="68616"/>
                </a:lnTo>
                <a:lnTo>
                  <a:pt x="67003" y="64794"/>
                </a:lnTo>
                <a:lnTo>
                  <a:pt x="73879" y="60977"/>
                </a:lnTo>
                <a:lnTo>
                  <a:pt x="88291" y="53348"/>
                </a:lnTo>
                <a:lnTo>
                  <a:pt x="99500" y="48265"/>
                </a:lnTo>
                <a:lnTo>
                  <a:pt x="128889" y="35845"/>
                </a:lnTo>
                <a:lnTo>
                  <a:pt x="143075" y="30247"/>
                </a:lnTo>
                <a:lnTo>
                  <a:pt x="168998" y="20640"/>
                </a:lnTo>
                <a:lnTo>
                  <a:pt x="179976" y="17570"/>
                </a:lnTo>
                <a:lnTo>
                  <a:pt x="189834" y="15524"/>
                </a:lnTo>
                <a:lnTo>
                  <a:pt x="198945" y="14159"/>
                </a:lnTo>
                <a:lnTo>
                  <a:pt x="207560" y="11980"/>
                </a:lnTo>
                <a:lnTo>
                  <a:pt x="215843" y="9256"/>
                </a:lnTo>
                <a:lnTo>
                  <a:pt x="223905" y="6171"/>
                </a:lnTo>
                <a:lnTo>
                  <a:pt x="230550" y="4114"/>
                </a:lnTo>
                <a:lnTo>
                  <a:pt x="236249" y="2743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05"/>
          <p:cNvSpPr/>
          <p:nvPr/>
        </p:nvSpPr>
        <p:spPr>
          <a:xfrm>
            <a:off x="7052309" y="5303519"/>
            <a:ext cx="171451" cy="102871"/>
          </a:xfrm>
          <a:custGeom>
            <a:avLst/>
            <a:gdLst/>
            <a:ahLst/>
            <a:cxnLst/>
            <a:rect l="0" t="0" r="0" b="0"/>
            <a:pathLst>
              <a:path w="171451" h="102871">
                <a:moveTo>
                  <a:pt x="0" y="102870"/>
                </a:moveTo>
                <a:lnTo>
                  <a:pt x="0" y="96803"/>
                </a:lnTo>
                <a:lnTo>
                  <a:pt x="1271" y="95015"/>
                </a:lnTo>
                <a:lnTo>
                  <a:pt x="3388" y="93824"/>
                </a:lnTo>
                <a:lnTo>
                  <a:pt x="6068" y="93029"/>
                </a:lnTo>
                <a:lnTo>
                  <a:pt x="10396" y="91230"/>
                </a:lnTo>
                <a:lnTo>
                  <a:pt x="15820" y="88760"/>
                </a:lnTo>
                <a:lnTo>
                  <a:pt x="21977" y="85843"/>
                </a:lnTo>
                <a:lnTo>
                  <a:pt x="27352" y="82629"/>
                </a:lnTo>
                <a:lnTo>
                  <a:pt x="32205" y="79216"/>
                </a:lnTo>
                <a:lnTo>
                  <a:pt x="36710" y="75671"/>
                </a:lnTo>
                <a:lnTo>
                  <a:pt x="42254" y="72038"/>
                </a:lnTo>
                <a:lnTo>
                  <a:pt x="48490" y="68345"/>
                </a:lnTo>
                <a:lnTo>
                  <a:pt x="55187" y="64614"/>
                </a:lnTo>
                <a:lnTo>
                  <a:pt x="62191" y="59586"/>
                </a:lnTo>
                <a:lnTo>
                  <a:pt x="69401" y="53694"/>
                </a:lnTo>
                <a:lnTo>
                  <a:pt x="76748" y="47226"/>
                </a:lnTo>
                <a:lnTo>
                  <a:pt x="84185" y="41644"/>
                </a:lnTo>
                <a:lnTo>
                  <a:pt x="91684" y="36653"/>
                </a:lnTo>
                <a:lnTo>
                  <a:pt x="99222" y="32056"/>
                </a:lnTo>
                <a:lnTo>
                  <a:pt x="106788" y="27721"/>
                </a:lnTo>
                <a:lnTo>
                  <a:pt x="114372" y="2356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06"/>
          <p:cNvSpPr/>
          <p:nvPr/>
        </p:nvSpPr>
        <p:spPr>
          <a:xfrm>
            <a:off x="7098030" y="5280659"/>
            <a:ext cx="217171" cy="160021"/>
          </a:xfrm>
          <a:custGeom>
            <a:avLst/>
            <a:gdLst/>
            <a:ahLst/>
            <a:cxnLst/>
            <a:rect l="0" t="0" r="0" b="0"/>
            <a:pathLst>
              <a:path w="217171" h="160021">
                <a:moveTo>
                  <a:pt x="0" y="160020"/>
                </a:moveTo>
                <a:lnTo>
                  <a:pt x="12136" y="147885"/>
                </a:lnTo>
                <a:lnTo>
                  <a:pt x="16980" y="141770"/>
                </a:lnTo>
                <a:lnTo>
                  <a:pt x="21480" y="135154"/>
                </a:lnTo>
                <a:lnTo>
                  <a:pt x="25749" y="128203"/>
                </a:lnTo>
                <a:lnTo>
                  <a:pt x="32406" y="121029"/>
                </a:lnTo>
                <a:lnTo>
                  <a:pt x="40654" y="113706"/>
                </a:lnTo>
                <a:lnTo>
                  <a:pt x="49963" y="106284"/>
                </a:lnTo>
                <a:lnTo>
                  <a:pt x="57438" y="98796"/>
                </a:lnTo>
                <a:lnTo>
                  <a:pt x="63692" y="91264"/>
                </a:lnTo>
                <a:lnTo>
                  <a:pt x="69131" y="83703"/>
                </a:lnTo>
                <a:lnTo>
                  <a:pt x="76567" y="76122"/>
                </a:lnTo>
                <a:lnTo>
                  <a:pt x="85334" y="68528"/>
                </a:lnTo>
                <a:lnTo>
                  <a:pt x="94989" y="60926"/>
                </a:lnTo>
                <a:lnTo>
                  <a:pt x="103966" y="54587"/>
                </a:lnTo>
                <a:lnTo>
                  <a:pt x="112491" y="49092"/>
                </a:lnTo>
                <a:lnTo>
                  <a:pt x="120713" y="44158"/>
                </a:lnTo>
                <a:lnTo>
                  <a:pt x="128735" y="39599"/>
                </a:lnTo>
                <a:lnTo>
                  <a:pt x="144423" y="31147"/>
                </a:lnTo>
                <a:lnTo>
                  <a:pt x="167534" y="19248"/>
                </a:lnTo>
                <a:lnTo>
                  <a:pt x="176459" y="15372"/>
                </a:lnTo>
                <a:lnTo>
                  <a:pt x="186219" y="11518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210</TotalTime>
  <Words>142</Words>
  <Application>Microsoft PowerPoint</Application>
  <PresentationFormat>On-screen Show (4:3)</PresentationFormat>
  <Paragraphs>25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Edge</vt:lpstr>
      <vt:lpstr>Tangents</vt:lpstr>
      <vt:lpstr>Properties of Tangents</vt:lpstr>
      <vt:lpstr>More about properties of tangents</vt:lpstr>
      <vt:lpstr>Even more about properties of tangents</vt:lpstr>
      <vt:lpstr>Inscribed and circumscribed, revisted</vt:lpstr>
      <vt:lpstr>Internal tangent</vt:lpstr>
      <vt:lpstr>External tangent</vt:lpstr>
      <vt:lpstr>Internal or External?</vt:lpstr>
      <vt:lpstr>Find the values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Tangents</dc:title>
  <dc:creator>nuhs</dc:creator>
  <cp:lastModifiedBy>Ameena</cp:lastModifiedBy>
  <cp:revision>12</cp:revision>
  <dcterms:created xsi:type="dcterms:W3CDTF">2007-05-30T17:57:50Z</dcterms:created>
  <dcterms:modified xsi:type="dcterms:W3CDTF">2008-05-29T19:38:57Z</dcterms:modified>
</cp:coreProperties>
</file>